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05" r:id="rId15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4DD"/>
    <a:srgbClr val="0000FF"/>
    <a:srgbClr val="9A0000"/>
    <a:srgbClr val="ECCECC"/>
    <a:srgbClr val="E2B4B0"/>
    <a:srgbClr val="7A0000"/>
    <a:srgbClr val="FFFF99"/>
    <a:srgbClr val="3333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7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AFEECC0-136F-473D-B91C-BE258CB6B4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C3B5D30-3327-4BCD-B3A2-29465B1492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0A258-44B4-442A-948B-F735C0492DD9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  <p:sp>
        <p:nvSpPr>
          <p:cNvPr id="63493" name="날짜 개체 틀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98197-7D26-4989-80C9-546315850EB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39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0E8BAA3-72E5-4A33-81D3-CDB54F4DE3F0}" type="datetimeFigureOut">
              <a:rPr lang="ko-KR" altLang="en-US"/>
              <a:pPr>
                <a:defRPr/>
              </a:pPr>
              <a:t>2012-02-06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C0FD5A6-37B3-43ED-82BA-7272EA216304}" type="datetimeFigureOut">
              <a:rPr lang="ko-KR" altLang="en-US"/>
              <a:pPr>
                <a:defRPr/>
              </a:pPr>
              <a:t>2012-02-06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61C1E41-B2DF-4029-8593-BAF8C2D1B3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CCFFC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pic>
        <p:nvPicPr>
          <p:cNvPr id="9" name="Picture 19" descr="com-02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88913"/>
            <a:ext cx="82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dunu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0"/>
            <a:ext cx="900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31" r:id="rId3"/>
  </p:sldLayoutIdLst>
  <p:transition>
    <p:wipe dir="r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@daegu.ac.k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ampus Photo.jpg"/>
          <p:cNvPicPr>
            <a:picLocks noChangeAspect="1"/>
          </p:cNvPicPr>
          <p:nvPr/>
        </p:nvPicPr>
        <p:blipFill>
          <a:blip r:embed="rId3" cstate="print">
            <a:lum bright="26000" contrast="-23000"/>
          </a:blip>
          <a:stretch>
            <a:fillRect/>
          </a:stretch>
        </p:blipFill>
        <p:spPr>
          <a:xfrm>
            <a:off x="0" y="1556792"/>
            <a:ext cx="9156192" cy="44683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671570" y="1412776"/>
            <a:ext cx="422102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2012</a:t>
            </a:r>
            <a:r>
              <a:rPr kumimoji="0" lang="ko-KR" alt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년 청년 </a:t>
            </a:r>
            <a:r>
              <a:rPr kumimoji="0" lang="ko-KR" alt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창직인턴제</a:t>
            </a:r>
            <a:endParaRPr kumimoji="0" lang="ko-KR" alt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084" y="2424760"/>
            <a:ext cx="67201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창직인턴제</a:t>
            </a:r>
            <a:r>
              <a:rPr kumimoji="0" lang="ko-KR" alt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신청절차 안내</a:t>
            </a:r>
            <a:endParaRPr kumimoji="0" lang="en-US" altLang="ko-KR" sz="4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kumimoji="0" lang="ko-KR" altLang="en-US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연수시행자용</a:t>
            </a:r>
            <a:r>
              <a:rPr kumimoji="0" lang="en-US" altLang="ko-KR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endParaRPr kumimoji="0" lang="ko-KR" altLang="en-US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937" y="4647608"/>
            <a:ext cx="244329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2012. 2. 1.</a:t>
            </a:r>
            <a:endParaRPr kumimoji="0" lang="en-US" altLang="ko-KR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514604"/>
            <a:ext cx="86201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타원 5"/>
          <p:cNvSpPr/>
          <p:nvPr/>
        </p:nvSpPr>
        <p:spPr>
          <a:xfrm>
            <a:off x="2915816" y="4653136"/>
            <a:ext cx="221457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6-2.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근무인턴 선택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선호도 현황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인턴으로 근무하기로 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안내중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을 검색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-&gt;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인턴예정기간 클릭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-&gt;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저장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저장을 누름과 동시에 선발신청이 됨</a:t>
            </a:r>
            <a:endParaRPr lang="ko-KR" altLang="en-US" sz="1400" dirty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6948264" y="5157192"/>
            <a:ext cx="78581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창업진흥원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023105" y="3501008"/>
            <a:ext cx="78581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인턴선발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약정신</a:t>
            </a:r>
            <a:r>
              <a:rPr lang="ko-KR" altLang="en-US" sz="1600" b="1" dirty="0">
                <a:latin typeface="굴림" pitchFamily="50" charset="-127"/>
                <a:ea typeface="굴림" pitchFamily="50" charset="-127"/>
              </a:rPr>
              <a:t>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3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05273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6-3.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선발신청 확인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신청 상태를 확인 후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선발승인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’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으로 변경된 경우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(1~2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 소요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신청 인턴을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안내중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’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더블 클릭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신청 상태가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선발 부적격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인 경우 부적격 사유 확인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539552" y="2492896"/>
            <a:ext cx="8042460" cy="1790700"/>
            <a:chOff x="9622" y="1293068"/>
            <a:chExt cx="8848725" cy="17907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22" y="1293068"/>
              <a:ext cx="884872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타원 3"/>
            <p:cNvSpPr/>
            <p:nvPr/>
          </p:nvSpPr>
          <p:spPr>
            <a:xfrm>
              <a:off x="2143108" y="2423738"/>
              <a:ext cx="785818" cy="3571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072330" y="2214554"/>
              <a:ext cx="1785950" cy="5000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모서리가 둥근 사각형 설명선 8"/>
          <p:cNvSpPr/>
          <p:nvPr/>
        </p:nvSpPr>
        <p:spPr>
          <a:xfrm>
            <a:off x="4928620" y="4427612"/>
            <a:ext cx="3387796" cy="1809700"/>
          </a:xfrm>
          <a:prstGeom prst="wedgeRoundRectCallout">
            <a:avLst>
              <a:gd name="adj1" fmla="val 33756"/>
              <a:gd name="adj2" fmla="val -714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훈련계획서와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대 보험 취득서는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약정승인 후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10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일 이내 업로드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ex) </a:t>
            </a:r>
            <a:r>
              <a:rPr lang="ko-KR" altLang="en-US" sz="1400" dirty="0" smtClean="0">
                <a:solidFill>
                  <a:schemeClr val="tx1"/>
                </a:solidFill>
              </a:rPr>
              <a:t>인턴예정기간 </a:t>
            </a:r>
            <a:r>
              <a:rPr lang="en-US" altLang="ko-KR" sz="1400" dirty="0" smtClean="0">
                <a:solidFill>
                  <a:schemeClr val="tx1"/>
                </a:solidFill>
              </a:rPr>
              <a:t>: 12.1.15-12.7.14</a:t>
            </a: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4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대보험</a:t>
            </a:r>
            <a:r>
              <a:rPr lang="ko-KR" altLang="en-US" sz="1400" dirty="0" smtClean="0">
                <a:solidFill>
                  <a:schemeClr val="tx1"/>
                </a:solidFill>
              </a:rPr>
              <a:t> 취득일 </a:t>
            </a:r>
            <a:r>
              <a:rPr lang="en-US" altLang="ko-KR" sz="1400" dirty="0" smtClean="0">
                <a:solidFill>
                  <a:schemeClr val="tx1"/>
                </a:solidFill>
              </a:rPr>
              <a:t>: 12.1.15</a:t>
            </a:r>
          </a:p>
          <a:p>
            <a:pPr algn="ctr"/>
            <a:endParaRPr lang="en-US" altLang="ko-KR" sz="1400" dirty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rgbClr val="FF0000"/>
                </a:solidFill>
              </a:rPr>
              <a:t>취득일이</a:t>
            </a:r>
            <a:r>
              <a:rPr lang="ko-KR" altLang="en-US" sz="1400" dirty="0" smtClean="0">
                <a:solidFill>
                  <a:srgbClr val="FF0000"/>
                </a:solidFill>
              </a:rPr>
              <a:t> 다르면 인턴지원금 제한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인턴선발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약정신</a:t>
            </a:r>
            <a:r>
              <a:rPr lang="ko-KR" altLang="en-US" sz="1600" b="1" dirty="0">
                <a:latin typeface="굴림" pitchFamily="50" charset="-127"/>
                <a:ea typeface="굴림" pitchFamily="50" charset="-127"/>
              </a:rPr>
              <a:t>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2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6-4.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약정신청 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선발 승인된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게시글을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더블클릭 하여 근로계약기간과 약정금액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급여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등 기입 후 저장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저장을 누름과 동시에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약</a:t>
            </a:r>
            <a:r>
              <a:rPr lang="ko-KR" altLang="en-US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정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신청이 됨</a:t>
            </a:r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5" name="그룹 7"/>
          <p:cNvGrpSpPr/>
          <p:nvPr/>
        </p:nvGrpSpPr>
        <p:grpSpPr>
          <a:xfrm>
            <a:off x="395536" y="2420888"/>
            <a:ext cx="8667750" cy="2581275"/>
            <a:chOff x="476250" y="1357298"/>
            <a:chExt cx="8667750" cy="258127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250" y="1357298"/>
              <a:ext cx="8667750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직사각형 5"/>
            <p:cNvSpPr/>
            <p:nvPr/>
          </p:nvSpPr>
          <p:spPr>
            <a:xfrm>
              <a:off x="1835696" y="3284984"/>
              <a:ext cx="3164932" cy="5000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바닥글 개체 틀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창업진흥원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인턴선발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약정신</a:t>
            </a:r>
            <a:r>
              <a:rPr lang="ko-KR" altLang="en-US" sz="1600" b="1" dirty="0">
                <a:latin typeface="굴림" pitchFamily="50" charset="-127"/>
                <a:ea typeface="굴림" pitchFamily="50" charset="-127"/>
              </a:rPr>
              <a:t>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5067761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ko-KR" altLang="en-US" sz="1400" dirty="0" smtClean="0">
                <a:solidFill>
                  <a:srgbClr val="FF0000"/>
                </a:solidFill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★ 온라인 절차 ★</a:t>
            </a:r>
            <a:endParaRPr lang="en-US" altLang="ko-KR" sz="1400" dirty="0" smtClean="0">
              <a:solidFill>
                <a:srgbClr val="FF0000"/>
              </a:solidFill>
              <a:effectLst>
                <a:outerShdw dist="393700" dir="20160000" algn="ctr" rotWithShape="0">
                  <a:srgbClr val="FFC000"/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marL="342900" indent="-342900"/>
            <a:endParaRPr lang="en-US" altLang="ko-KR" sz="1400" dirty="0" smtClean="0">
              <a:solidFill>
                <a:srgbClr val="FF0000"/>
              </a:solidFill>
              <a:effectLst>
                <a:outerShdw dist="393700" dir="20160000" algn="ctr" rotWithShape="0">
                  <a:srgbClr val="FFC000"/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marL="342900" indent="-342900"/>
            <a:r>
              <a:rPr lang="en-US" altLang="ko-KR" sz="14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선발신청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[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기업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] -&gt; 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선발승인 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[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대구대학교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] 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-&gt; 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약정신청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[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기업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] -&gt; 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약정승인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[</a:t>
            </a:r>
            <a:r>
              <a:rPr lang="ko-KR" altLang="en-US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대구대학교</a:t>
            </a:r>
            <a:r>
              <a:rPr lang="en-US" altLang="ko-KR" sz="1600" dirty="0" smtClean="0">
                <a:effectLst>
                  <a:outerShdw dist="393700" dir="20160000" algn="ctr" rotWithShape="0">
                    <a:srgbClr val="FFC000"/>
                  </a:outerShdw>
                </a:effectLst>
                <a:latin typeface="HY동녘M" pitchFamily="18" charset="-127"/>
                <a:ea typeface="HY동녘M" pitchFamily="18" charset="-127"/>
              </a:rPr>
              <a:t>]</a:t>
            </a:r>
            <a:endParaRPr lang="en-US" altLang="ko-KR" sz="1600" dirty="0" smtClean="0">
              <a:effectLst>
                <a:outerShdw dist="393700" dir="20160000" algn="ctr" rotWithShape="0">
                  <a:srgbClr val="FFC000"/>
                </a:outerShdw>
              </a:effectLst>
              <a:latin typeface="HY동녘M" pitchFamily="18" charset="-127"/>
              <a:ea typeface="HY동녘M" pitchFamily="18" charset="-127"/>
            </a:endParaRPr>
          </a:p>
          <a:p>
            <a:pPr marL="342900" indent="-342900"/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3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8620" y="980728"/>
            <a:ext cx="215887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9998"/>
            <a:ext cx="20759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10" y="4293096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수     </a:t>
            </a:r>
            <a:r>
              <a:rPr lang="ko-KR" altLang="en-US" sz="1400" b="1" dirty="0" err="1" smtClean="0">
                <a:latin typeface="HY강B" pitchFamily="18" charset="-127"/>
                <a:ea typeface="HY강B" pitchFamily="18" charset="-127"/>
              </a:rPr>
              <a:t>료</a:t>
            </a:r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인턴근무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개월 완료 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수료자 명단 통보서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대보험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상실일자 확인서류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계속근무시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예외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 marL="342900" indent="-342900"/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중도탈락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중도해지인원 발생 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[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공문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4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대보험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상실일자 확인서류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]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e-mail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발송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상실일자 처리 방법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인턴의 마지막 근무 다음날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ex)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인턴기간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 2012.1.15~2012.7.14             </a:t>
            </a:r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상실일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: 2012.7.15 </a:t>
            </a:r>
          </a:p>
          <a:p>
            <a:pPr marL="342900" indent="-342900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문의사항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: TEL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053)850-5592,5588,5576    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FAX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053)850-5589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           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  <a:hlinkClick r:id="rId4"/>
              </a:rPr>
              <a:t>bi@daegu.ac.kr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/ clemens77@naver.com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굴림" pitchFamily="50" charset="-127"/>
                <a:ea typeface="굴림" pitchFamily="50" charset="-127"/>
              </a:rPr>
              <a:t>7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수료 및 중도해지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59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감사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68638"/>
            <a:ext cx="277653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84435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‘11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청년 </a:t>
            </a:r>
            <a:r>
              <a:rPr lang="ko-KR" altLang="en-US" sz="2400" b="1" dirty="0" err="1" smtClean="0">
                <a:latin typeface="굴림" pitchFamily="50" charset="-127"/>
                <a:ea typeface="굴림" pitchFamily="50" charset="-127"/>
              </a:rPr>
              <a:t>창직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dirty="0" err="1" smtClean="0">
                <a:latin typeface="굴림" pitchFamily="50" charset="-127"/>
                <a:ea typeface="굴림" pitchFamily="50" charset="-127"/>
              </a:rPr>
              <a:t>인턴제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  신</a:t>
            </a:r>
            <a:r>
              <a:rPr lang="ko-KR" altLang="en-US" sz="2400" b="1" dirty="0">
                <a:latin typeface="굴림" pitchFamily="50" charset="-127"/>
                <a:ea typeface="굴림" pitchFamily="50" charset="-127"/>
              </a:rPr>
              <a:t>청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온라인 절차 안내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연수 시행자용</a:t>
            </a:r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1196752"/>
            <a:ext cx="85716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★ 온라인 절차 ★</a:t>
            </a:r>
            <a:endParaRPr lang="en-US" altLang="ko-KR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연수시행자 신청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승인 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-&gt;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선발신청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기업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] -&gt;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선발승인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대구대학교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]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-&gt;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약정신청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기업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] -&gt;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약정승인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대구대학교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]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8" name="그룹 10"/>
          <p:cNvGrpSpPr/>
          <p:nvPr/>
        </p:nvGrpSpPr>
        <p:grpSpPr>
          <a:xfrm>
            <a:off x="1331640" y="2060848"/>
            <a:ext cx="6348826" cy="4608512"/>
            <a:chOff x="1241494" y="1828083"/>
            <a:chExt cx="5554020" cy="487261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94" y="1828083"/>
              <a:ext cx="5554020" cy="4872613"/>
            </a:xfrm>
            <a:prstGeom prst="rect">
              <a:avLst/>
            </a:prstGeom>
          </p:spPr>
        </p:pic>
        <p:sp>
          <p:nvSpPr>
            <p:cNvPr id="6" name="타원 5"/>
            <p:cNvSpPr/>
            <p:nvPr/>
          </p:nvSpPr>
          <p:spPr>
            <a:xfrm>
              <a:off x="1871428" y="3579178"/>
              <a:ext cx="692927" cy="8640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241495" y="6309320"/>
              <a:ext cx="2078781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1494" y="5939350"/>
              <a:ext cx="2456740" cy="2928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★하단의 운영기관 </a:t>
              </a:r>
              <a:r>
                <a:rPr lang="en-US" altLang="ko-KR" sz="1200" dirty="0" smtClean="0"/>
                <a:t>‘</a:t>
              </a:r>
              <a:r>
                <a:rPr lang="ko-KR" altLang="en-US" sz="1200" dirty="0" smtClean="0"/>
                <a:t>대구대</a:t>
              </a:r>
              <a:r>
                <a:rPr lang="en-US" altLang="ko-KR" sz="1200" dirty="0" smtClean="0"/>
                <a:t>’ </a:t>
              </a:r>
              <a:r>
                <a:rPr lang="ko-KR" altLang="en-US" sz="1200" dirty="0" smtClean="0"/>
                <a:t> </a:t>
              </a:r>
              <a:r>
                <a:rPr lang="ko-KR" altLang="en-US" sz="1200" dirty="0" smtClean="0"/>
                <a:t>확인</a:t>
              </a:r>
              <a:endParaRPr lang="ko-KR" alt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71800" y="1268760"/>
            <a:ext cx="489654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/>
              <a:t> </a:t>
            </a:r>
            <a:r>
              <a:rPr lang="ko-KR" altLang="en-US" b="1" dirty="0" smtClean="0">
                <a:solidFill>
                  <a:srgbClr val="C00000"/>
                </a:solidFill>
              </a:rPr>
              <a:t>신청 주소 </a:t>
            </a:r>
            <a:r>
              <a:rPr lang="en-US" altLang="ko-KR" b="1" dirty="0" smtClean="0">
                <a:solidFill>
                  <a:srgbClr val="C00000"/>
                </a:solidFill>
              </a:rPr>
              <a:t>- </a:t>
            </a:r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intern.</a:t>
            </a:r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daegu.ac.kr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6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15" y="1488909"/>
            <a:ext cx="79914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타원 3"/>
          <p:cNvSpPr/>
          <p:nvPr/>
        </p:nvSpPr>
        <p:spPr>
          <a:xfrm>
            <a:off x="7668344" y="5877272"/>
            <a:ext cx="785818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1.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연수시행자  신청서  작성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048" y="1052735"/>
            <a:ext cx="7856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해당 자격 서류 업로드 후  저장 클릭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1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29546"/>
            <a:ext cx="7816382" cy="505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3357554" y="3789040"/>
            <a:ext cx="3000396" cy="1071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570166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2.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기업  로그인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50" y="992627"/>
            <a:ext cx="782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승인하기까지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1~2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일 소요되며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, ID: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사업자등록번호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PW: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신청서에 기재한 비밀번호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67" y="1052736"/>
            <a:ext cx="84867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타원 2"/>
          <p:cNvSpPr/>
          <p:nvPr/>
        </p:nvSpPr>
        <p:spPr>
          <a:xfrm>
            <a:off x="4429124" y="1000108"/>
            <a:ext cx="1428760" cy="642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570166"/>
            <a:ext cx="298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3. My Page 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7744342" y="2276872"/>
            <a:ext cx="500066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2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13" y="1000108"/>
            <a:ext cx="7400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7400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타원 4"/>
          <p:cNvSpPr/>
          <p:nvPr/>
        </p:nvSpPr>
        <p:spPr>
          <a:xfrm>
            <a:off x="6143636" y="4214818"/>
            <a:ext cx="785818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215074" y="1428736"/>
            <a:ext cx="785818" cy="35719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2910" y="335756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부적격</a:t>
            </a:r>
            <a:r>
              <a:rPr lang="en-US" altLang="ko-KR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600" b="1" dirty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일시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반려사유를 참고하</a:t>
            </a:r>
            <a:r>
              <a:rPr lang="ko-KR" altLang="en-US" sz="1600" b="1" dirty="0">
                <a:latin typeface="굴림" pitchFamily="50" charset="-127"/>
                <a:ea typeface="굴림" pitchFamily="50" charset="-127"/>
              </a:rPr>
              <a:t>여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재 신청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0004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승인</a:t>
            </a:r>
            <a:r>
              <a:rPr lang="en-US" altLang="ko-KR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600" b="1" dirty="0" smtClean="0">
                <a:solidFill>
                  <a:srgbClr val="00B05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일시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다음 절차 진행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7286644" y="4143380"/>
            <a:ext cx="85725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창업진흥원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4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076" y="4274512"/>
            <a:ext cx="794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시행기업 신청서 승인 후  협약서 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부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작성하여 </a:t>
            </a:r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간인 찍은 후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일 이내 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400" b="1" dirty="0" smtClean="0">
                <a:latin typeface="HY강B" pitchFamily="18" charset="-127"/>
                <a:ea typeface="HY강B" pitchFamily="18" charset="-127"/>
              </a:rPr>
              <a:t>부 우편 발송</a:t>
            </a:r>
            <a:endParaRPr lang="en-US" altLang="ko-KR" sz="1400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*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협약 일은 </a:t>
            </a:r>
            <a:r>
              <a:rPr lang="ko-KR" altLang="en-US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공란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협약 시  대구대학교에서 기입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574681" y="1340768"/>
            <a:ext cx="7908773" cy="2755997"/>
            <a:chOff x="574681" y="1340768"/>
            <a:chExt cx="7908773" cy="275599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81" y="1370112"/>
              <a:ext cx="1909087" cy="2718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626" y="1361997"/>
              <a:ext cx="1828366" cy="273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397" y="1344624"/>
              <a:ext cx="1822811" cy="2726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40768"/>
              <a:ext cx="1895230" cy="2755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7236296" y="2996952"/>
              <a:ext cx="1224136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4600" y="5252427"/>
            <a:ext cx="7838854" cy="98488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대구대학교 </a:t>
            </a:r>
            <a:r>
              <a:rPr lang="ko-KR" altLang="en-US" dirty="0" err="1" smtClean="0"/>
              <a:t>산학협력단</a:t>
            </a:r>
            <a:r>
              <a:rPr lang="ko-KR" altLang="en-US" dirty="0" smtClean="0"/>
              <a:t> </a:t>
            </a:r>
            <a:r>
              <a:rPr lang="ko-KR" altLang="en-US" dirty="0" smtClean="0"/>
              <a:t>주소 </a:t>
            </a:r>
            <a:endParaRPr lang="en-US" altLang="ko-KR" dirty="0" smtClean="0"/>
          </a:p>
          <a:p>
            <a:endParaRPr lang="en-US" altLang="ko-KR" sz="1000" dirty="0"/>
          </a:p>
          <a:p>
            <a:r>
              <a:rPr lang="ko-KR" altLang="en-US" sz="1500" dirty="0"/>
              <a:t>우</a:t>
            </a:r>
            <a:r>
              <a:rPr lang="en-US" altLang="ko-KR" sz="1500" dirty="0"/>
              <a:t>) </a:t>
            </a:r>
            <a:r>
              <a:rPr lang="en-US" altLang="ko-KR" sz="1500" dirty="0" smtClean="0"/>
              <a:t>712-714  </a:t>
            </a:r>
            <a:r>
              <a:rPr lang="ko-KR" altLang="en-US" sz="1500" dirty="0" smtClean="0"/>
              <a:t>경북 경산시 </a:t>
            </a:r>
            <a:r>
              <a:rPr lang="ko-KR" altLang="en-US" sz="1500" dirty="0" err="1" smtClean="0"/>
              <a:t>진량읍</a:t>
            </a:r>
            <a:r>
              <a:rPr lang="ko-KR" altLang="en-US" sz="1500" dirty="0" smtClean="0"/>
              <a:t> 내리리 대구대학교 </a:t>
            </a:r>
            <a:r>
              <a:rPr lang="ko-KR" altLang="en-US" sz="1500" dirty="0" err="1" smtClean="0"/>
              <a:t>산학협력단</a:t>
            </a:r>
            <a:r>
              <a:rPr lang="ko-KR" altLang="en-US" sz="1500" dirty="0" smtClean="0"/>
              <a:t> </a:t>
            </a:r>
            <a:r>
              <a:rPr lang="en-US" altLang="ko-KR" sz="1500" dirty="0" smtClean="0"/>
              <a:t>2</a:t>
            </a:r>
            <a:r>
              <a:rPr lang="ko-KR" altLang="en-US" sz="1500" dirty="0" smtClean="0"/>
              <a:t>호관 창업보육센터</a:t>
            </a:r>
            <a:endParaRPr lang="en-US" altLang="ko-KR" sz="1500" dirty="0" smtClean="0"/>
          </a:p>
          <a:p>
            <a:r>
              <a:rPr lang="en-US" altLang="ko-KR" sz="1500" dirty="0"/>
              <a:t> </a:t>
            </a:r>
            <a:r>
              <a:rPr lang="en-US" altLang="ko-KR" sz="1500" dirty="0" smtClean="0"/>
              <a:t>                 </a:t>
            </a:r>
            <a:r>
              <a:rPr lang="ko-KR" altLang="en-US" sz="1500" dirty="0" smtClean="0"/>
              <a:t>청년 </a:t>
            </a:r>
            <a:r>
              <a:rPr lang="ko-KR" altLang="en-US" sz="1500" dirty="0" err="1" smtClean="0"/>
              <a:t>창직인턴제</a:t>
            </a:r>
            <a:r>
              <a:rPr lang="ko-KR" altLang="en-US" sz="1500" dirty="0" smtClean="0"/>
              <a:t> 담당자 앞</a:t>
            </a:r>
            <a:r>
              <a:rPr lang="en-US" altLang="ko-KR" sz="1500" dirty="0" smtClean="0"/>
              <a:t>                   </a:t>
            </a:r>
            <a:r>
              <a:rPr lang="en-US" altLang="ko-KR" sz="1500" dirty="0" smtClean="0"/>
              <a:t>  </a:t>
            </a:r>
            <a:endParaRPr lang="ko-KR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4.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협약서 작성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4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59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6" y="5301208"/>
            <a:ext cx="793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신청한 인턴 탭에서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대구대학교에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등록된 인턴 검색 후 채용 의사가 있는 인턴을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우리가 선택한 인턴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으로 이동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저장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 marL="342900" indent="-342900"/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      * 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우리가 선택한  인턴</a:t>
            </a:r>
            <a:r>
              <a:rPr lang="en-US" altLang="ko-KR" sz="12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채용하고 싶은 인턴 리스트를 저장 하는 곳입니다</a:t>
            </a:r>
            <a:r>
              <a:rPr lang="en-US" altLang="ko-KR" sz="12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200" dirty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71438" y="1562100"/>
            <a:ext cx="9072562" cy="3733800"/>
            <a:chOff x="71438" y="1562100"/>
            <a:chExt cx="9072562" cy="37338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9063" y="1562100"/>
              <a:ext cx="890587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타원 4"/>
            <p:cNvSpPr/>
            <p:nvPr/>
          </p:nvSpPr>
          <p:spPr>
            <a:xfrm>
              <a:off x="2000232" y="2928934"/>
              <a:ext cx="928694" cy="500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5143504" y="3857628"/>
              <a:ext cx="785818" cy="500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8358182" y="4071942"/>
              <a:ext cx="785818" cy="500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286380" y="1857364"/>
              <a:ext cx="3857620" cy="500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000232" y="4500570"/>
              <a:ext cx="928694" cy="500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구부러진 연결선 15"/>
            <p:cNvCxnSpPr/>
            <p:nvPr/>
          </p:nvCxnSpPr>
          <p:spPr>
            <a:xfrm rot="10800000" flipV="1">
              <a:off x="2857488" y="2143116"/>
              <a:ext cx="2357454" cy="857256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구부러진 연결선 16"/>
            <p:cNvCxnSpPr/>
            <p:nvPr/>
          </p:nvCxnSpPr>
          <p:spPr>
            <a:xfrm>
              <a:off x="2571736" y="3500438"/>
              <a:ext cx="2428892" cy="57150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구부러진 연결선 20"/>
            <p:cNvCxnSpPr/>
            <p:nvPr/>
          </p:nvCxnSpPr>
          <p:spPr>
            <a:xfrm flipV="1">
              <a:off x="2786050" y="4286256"/>
              <a:ext cx="5572164" cy="714380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구부러진 연결선 24"/>
            <p:cNvCxnSpPr/>
            <p:nvPr/>
          </p:nvCxnSpPr>
          <p:spPr>
            <a:xfrm rot="10800000" flipV="1">
              <a:off x="3000364" y="4357694"/>
              <a:ext cx="2357454" cy="285752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71438" y="2357430"/>
              <a:ext cx="785786" cy="35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7377" y="1089611"/>
            <a:ext cx="4288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승인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’ </a:t>
            </a:r>
            <a:r>
              <a:rPr lang="ko-KR" altLang="en-US" sz="1400" dirty="0">
                <a:latin typeface="HY강B" pitchFamily="18" charset="-127"/>
                <a:ea typeface="HY강B" pitchFamily="18" charset="-127"/>
              </a:rPr>
              <a:t>확인 후 선호도 현황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클릭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인턴 선발 </a:t>
            </a:r>
            <a:r>
              <a:rPr lang="ko-KR" altLang="en-US" sz="1600" b="1" dirty="0" err="1" smtClean="0">
                <a:latin typeface="굴림" pitchFamily="50" charset="-127"/>
                <a:ea typeface="굴림" pitchFamily="50" charset="-127"/>
              </a:rPr>
              <a:t>철차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0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90936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타원 4"/>
          <p:cNvSpPr/>
          <p:nvPr/>
        </p:nvSpPr>
        <p:spPr>
          <a:xfrm>
            <a:off x="7500958" y="3295814"/>
            <a:ext cx="785818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2844" y="3367252"/>
            <a:ext cx="128588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1052736"/>
            <a:ext cx="742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6-1.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인턴 선발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약정 신청에서 신규신청 클릭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2E7D3-A29F-42CF-8D6C-A7527FF5B9ED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570166"/>
            <a:ext cx="299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6.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인턴선발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/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약정신</a:t>
            </a:r>
            <a:r>
              <a:rPr lang="ko-KR" altLang="en-US" sz="1600" b="1" dirty="0">
                <a:latin typeface="굴림" pitchFamily="50" charset="-127"/>
                <a:ea typeface="굴림" pitchFamily="50" charset="-127"/>
              </a:rPr>
              <a:t>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166" y="109815"/>
            <a:ext cx="90247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/14</a:t>
            </a:r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" name="슬라이드 번호 개체 틀 5"/>
          <p:cNvSpPr txBox="1">
            <a:spLocks/>
          </p:cNvSpPr>
          <p:nvPr/>
        </p:nvSpPr>
        <p:spPr>
          <a:xfrm>
            <a:off x="0" y="0"/>
            <a:ext cx="61156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7EBDEF-583C-471E-A403-40D620C569BC}" type="slidenum">
              <a:rPr kumimoji="0" lang="ko-KR" altLang="en-US" sz="24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ko-KR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11295</TotalTime>
  <Words>487</Words>
  <Application>Microsoft Office PowerPoint</Application>
  <PresentationFormat>화면 슬라이드 쇼(4:3)</PresentationFormat>
  <Paragraphs>112</Paragraphs>
  <Slides>14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1423</cp:revision>
  <dcterms:created xsi:type="dcterms:W3CDTF">2009-05-11T10:50:21Z</dcterms:created>
  <dcterms:modified xsi:type="dcterms:W3CDTF">2012-02-06T07:04:40Z</dcterms:modified>
</cp:coreProperties>
</file>