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81" r:id="rId3"/>
    <p:sldId id="280" r:id="rId4"/>
    <p:sldId id="257" r:id="rId5"/>
    <p:sldId id="283" r:id="rId6"/>
    <p:sldId id="256" r:id="rId7"/>
    <p:sldId id="258" r:id="rId8"/>
    <p:sldId id="259" r:id="rId9"/>
    <p:sldId id="262" r:id="rId10"/>
    <p:sldId id="261" r:id="rId11"/>
    <p:sldId id="260" r:id="rId12"/>
    <p:sldId id="267" r:id="rId13"/>
    <p:sldId id="263" r:id="rId14"/>
    <p:sldId id="264" r:id="rId15"/>
    <p:sldId id="266" r:id="rId16"/>
    <p:sldId id="265" r:id="rId17"/>
    <p:sldId id="284" r:id="rId18"/>
    <p:sldId id="269" r:id="rId19"/>
    <p:sldId id="270" r:id="rId20"/>
    <p:sldId id="271" r:id="rId21"/>
    <p:sldId id="272" r:id="rId22"/>
    <p:sldId id="285" r:id="rId23"/>
    <p:sldId id="268" r:id="rId24"/>
    <p:sldId id="286" r:id="rId25"/>
    <p:sldId id="287" r:id="rId26"/>
    <p:sldId id="278" r:id="rId27"/>
    <p:sldId id="279" r:id="rId28"/>
    <p:sldId id="288" r:id="rId29"/>
    <p:sldId id="289" r:id="rId30"/>
    <p:sldId id="290" r:id="rId31"/>
    <p:sldId id="291" r:id="rId32"/>
    <p:sldId id="296" r:id="rId33"/>
    <p:sldId id="292" r:id="rId34"/>
    <p:sldId id="293" r:id="rId35"/>
    <p:sldId id="294" r:id="rId36"/>
    <p:sldId id="295" r:id="rId37"/>
    <p:sldId id="297" r:id="rId38"/>
    <p:sldId id="298" r:id="rId39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D0152-942A-4884-BDD6-002F54195A76}" type="datetimeFigureOut">
              <a:rPr lang="ko-KR" altLang="en-US" smtClean="0"/>
              <a:t>2013-09-27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44104-6F70-427F-A38A-2711C0A214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35322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D0152-942A-4884-BDD6-002F54195A76}" type="datetimeFigureOut">
              <a:rPr lang="ko-KR" altLang="en-US" smtClean="0"/>
              <a:t>2013-09-27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44104-6F70-427F-A38A-2711C0A214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9066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D0152-942A-4884-BDD6-002F54195A76}" type="datetimeFigureOut">
              <a:rPr lang="ko-KR" altLang="en-US" smtClean="0"/>
              <a:t>2013-09-27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44104-6F70-427F-A38A-2711C0A214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58291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D0152-942A-4884-BDD6-002F54195A76}" type="datetimeFigureOut">
              <a:rPr lang="ko-KR" altLang="en-US" smtClean="0"/>
              <a:t>2013-09-27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44104-6F70-427F-A38A-2711C0A214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11576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D0152-942A-4884-BDD6-002F54195A76}" type="datetimeFigureOut">
              <a:rPr lang="ko-KR" altLang="en-US" smtClean="0"/>
              <a:t>2013-09-27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44104-6F70-427F-A38A-2711C0A214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92694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D0152-942A-4884-BDD6-002F54195A76}" type="datetimeFigureOut">
              <a:rPr lang="ko-KR" altLang="en-US" smtClean="0"/>
              <a:t>2013-09-27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44104-6F70-427F-A38A-2711C0A214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12164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D0152-942A-4884-BDD6-002F54195A76}" type="datetimeFigureOut">
              <a:rPr lang="ko-KR" altLang="en-US" smtClean="0"/>
              <a:t>2013-09-27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44104-6F70-427F-A38A-2711C0A214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65757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D0152-942A-4884-BDD6-002F54195A76}" type="datetimeFigureOut">
              <a:rPr lang="ko-KR" altLang="en-US" smtClean="0"/>
              <a:t>2013-09-27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44104-6F70-427F-A38A-2711C0A214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1416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D0152-942A-4884-BDD6-002F54195A76}" type="datetimeFigureOut">
              <a:rPr lang="ko-KR" altLang="en-US" smtClean="0"/>
              <a:t>2013-09-27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44104-6F70-427F-A38A-2711C0A214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80619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D0152-942A-4884-BDD6-002F54195A76}" type="datetimeFigureOut">
              <a:rPr lang="ko-KR" altLang="en-US" smtClean="0"/>
              <a:t>2013-09-27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44104-6F70-427F-A38A-2711C0A214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87516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D0152-942A-4884-BDD6-002F54195A76}" type="datetimeFigureOut">
              <a:rPr lang="ko-KR" altLang="en-US" smtClean="0"/>
              <a:t>2013-09-27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44104-6F70-427F-A38A-2711C0A214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58809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AD0152-942A-4884-BDD6-002F54195A76}" type="datetimeFigureOut">
              <a:rPr lang="ko-KR" altLang="en-US" smtClean="0"/>
              <a:t>2013-09-27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144104-6F70-427F-A38A-2711C0A214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2638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48.png"/><Relationship Id="rId3" Type="http://schemas.microsoft.com/office/2007/relationships/hdphoto" Target="../media/hdphoto1.wdp"/><Relationship Id="rId7" Type="http://schemas.openxmlformats.org/officeDocument/2006/relationships/image" Target="../media/image44.png"/><Relationship Id="rId12" Type="http://schemas.openxmlformats.org/officeDocument/2006/relationships/image" Target="../media/image47.png"/><Relationship Id="rId17" Type="http://schemas.openxmlformats.org/officeDocument/2006/relationships/image" Target="../media/image51.png"/><Relationship Id="rId2" Type="http://schemas.openxmlformats.org/officeDocument/2006/relationships/image" Target="../media/image1.png"/><Relationship Id="rId16" Type="http://schemas.microsoft.com/office/2007/relationships/hdphoto" Target="../media/hdphoto1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46.png"/><Relationship Id="rId5" Type="http://schemas.microsoft.com/office/2007/relationships/hdphoto" Target="../media/hdphoto2.wdp"/><Relationship Id="rId15" Type="http://schemas.openxmlformats.org/officeDocument/2006/relationships/image" Target="../media/image50.png"/><Relationship Id="rId10" Type="http://schemas.microsoft.com/office/2007/relationships/hdphoto" Target="../media/hdphoto10.wdp"/><Relationship Id="rId4" Type="http://schemas.openxmlformats.org/officeDocument/2006/relationships/image" Target="../media/image2.png"/><Relationship Id="rId9" Type="http://schemas.openxmlformats.org/officeDocument/2006/relationships/image" Target="../media/image45.png"/><Relationship Id="rId1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57.png"/><Relationship Id="rId3" Type="http://schemas.microsoft.com/office/2007/relationships/hdphoto" Target="../media/hdphoto1.wdp"/><Relationship Id="rId7" Type="http://schemas.openxmlformats.org/officeDocument/2006/relationships/image" Target="../media/image54.png"/><Relationship Id="rId12" Type="http://schemas.microsoft.com/office/2007/relationships/hdphoto" Target="../media/hdphoto14.wdp"/><Relationship Id="rId2" Type="http://schemas.openxmlformats.org/officeDocument/2006/relationships/image" Target="../media/image1.png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56.png"/><Relationship Id="rId5" Type="http://schemas.microsoft.com/office/2007/relationships/hdphoto" Target="../media/hdphoto2.wdp"/><Relationship Id="rId15" Type="http://schemas.microsoft.com/office/2007/relationships/hdphoto" Target="../media/hdphoto10.wdp"/><Relationship Id="rId10" Type="http://schemas.microsoft.com/office/2007/relationships/hdphoto" Target="../media/hdphoto13.wdp"/><Relationship Id="rId4" Type="http://schemas.openxmlformats.org/officeDocument/2006/relationships/image" Target="../media/image2.png"/><Relationship Id="rId9" Type="http://schemas.openxmlformats.org/officeDocument/2006/relationships/image" Target="../media/image55.png"/><Relationship Id="rId1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62.png"/><Relationship Id="rId3" Type="http://schemas.microsoft.com/office/2007/relationships/hdphoto" Target="../media/hdphoto1.wdp"/><Relationship Id="rId7" Type="http://schemas.openxmlformats.org/officeDocument/2006/relationships/image" Target="../media/image45.png"/><Relationship Id="rId12" Type="http://schemas.openxmlformats.org/officeDocument/2006/relationships/image" Target="../media/image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microsoft.com/office/2007/relationships/hdphoto" Target="../media/hdphoto15.wdp"/><Relationship Id="rId5" Type="http://schemas.microsoft.com/office/2007/relationships/hdphoto" Target="../media/hdphoto2.wdp"/><Relationship Id="rId15" Type="http://schemas.openxmlformats.org/officeDocument/2006/relationships/image" Target="../media/image64.png"/><Relationship Id="rId10" Type="http://schemas.openxmlformats.org/officeDocument/2006/relationships/image" Target="../media/image60.png"/><Relationship Id="rId4" Type="http://schemas.openxmlformats.org/officeDocument/2006/relationships/image" Target="../media/image2.png"/><Relationship Id="rId9" Type="http://schemas.openxmlformats.org/officeDocument/2006/relationships/image" Target="../media/image59.png"/><Relationship Id="rId1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7.png"/><Relationship Id="rId3" Type="http://schemas.microsoft.com/office/2007/relationships/hdphoto" Target="../media/hdphoto1.wdp"/><Relationship Id="rId7" Type="http://schemas.openxmlformats.org/officeDocument/2006/relationships/image" Target="../media/image63.png"/><Relationship Id="rId12" Type="http://schemas.openxmlformats.org/officeDocument/2006/relationships/image" Target="../media/image6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microsoft.com/office/2007/relationships/hdphoto" Target="../media/hdphoto10.wdp"/><Relationship Id="rId5" Type="http://schemas.microsoft.com/office/2007/relationships/hdphoto" Target="../media/hdphoto2.wdp"/><Relationship Id="rId10" Type="http://schemas.openxmlformats.org/officeDocument/2006/relationships/image" Target="../media/image45.png"/><Relationship Id="rId4" Type="http://schemas.openxmlformats.org/officeDocument/2006/relationships/image" Target="../media/image2.png"/><Relationship Id="rId9" Type="http://schemas.microsoft.com/office/2007/relationships/hdphoto" Target="../media/hdphoto16.wdp"/><Relationship Id="rId14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microsoft.com/office/2007/relationships/hdphoto" Target="../media/hdphoto1.wdp"/><Relationship Id="rId7" Type="http://schemas.openxmlformats.org/officeDocument/2006/relationships/image" Target="../media/image6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13" Type="http://schemas.openxmlformats.org/officeDocument/2006/relationships/image" Target="../media/image74.png"/><Relationship Id="rId3" Type="http://schemas.microsoft.com/office/2007/relationships/hdphoto" Target="../media/hdphoto1.wdp"/><Relationship Id="rId7" Type="http://schemas.openxmlformats.org/officeDocument/2006/relationships/hyperlink" Target="http://www.google.co.kr/url?sa=i&amp;rct=j&amp;q=&amp;esrc=s&amp;frm=1&amp;source=images&amp;cd=&amp;cad=rja&amp;docid=LDrQc5rjab8OFM&amp;tbnid=IU3AnV3OWfTk6M:&amp;ved=0CAUQjRw&amp;url=http://blog.seoul.go.kr/2948&amp;ei=9F9EUvbnIsS3iQfY9YCQDQ&amp;bvm=bv.53217764,d.aGc&amp;psig=AFQjCNGDoVECJ9ReEwFWOR7WGjPjqPvLpg&amp;ust=1380299107777017" TargetMode="External"/><Relationship Id="rId12" Type="http://schemas.openxmlformats.org/officeDocument/2006/relationships/image" Target="../media/image7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microsoft.com/office/2007/relationships/hdphoto" Target="../media/hdphoto16.wdp"/><Relationship Id="rId5" Type="http://schemas.microsoft.com/office/2007/relationships/hdphoto" Target="../media/hdphoto2.wdp"/><Relationship Id="rId10" Type="http://schemas.openxmlformats.org/officeDocument/2006/relationships/image" Target="../media/image65.png"/><Relationship Id="rId4" Type="http://schemas.openxmlformats.org/officeDocument/2006/relationships/image" Target="../media/image2.png"/><Relationship Id="rId9" Type="http://schemas.openxmlformats.org/officeDocument/2006/relationships/image" Target="../media/image63.png"/><Relationship Id="rId14" Type="http://schemas.openxmlformats.org/officeDocument/2006/relationships/image" Target="../media/image75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81.png"/><Relationship Id="rId3" Type="http://schemas.microsoft.com/office/2007/relationships/hdphoto" Target="../media/hdphoto1.wdp"/><Relationship Id="rId7" Type="http://schemas.openxmlformats.org/officeDocument/2006/relationships/image" Target="../media/image76.png"/><Relationship Id="rId12" Type="http://schemas.openxmlformats.org/officeDocument/2006/relationships/image" Target="../media/image8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79.png"/><Relationship Id="rId5" Type="http://schemas.microsoft.com/office/2007/relationships/hdphoto" Target="../media/hdphoto2.wdp"/><Relationship Id="rId10" Type="http://schemas.openxmlformats.org/officeDocument/2006/relationships/image" Target="../media/image78.png"/><Relationship Id="rId4" Type="http://schemas.openxmlformats.org/officeDocument/2006/relationships/image" Target="../media/image2.png"/><Relationship Id="rId9" Type="http://schemas.openxmlformats.org/officeDocument/2006/relationships/image" Target="../media/image7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microsoft.com/office/2007/relationships/hdphoto" Target="../media/hdphoto1.wdp"/><Relationship Id="rId7" Type="http://schemas.openxmlformats.org/officeDocument/2006/relationships/image" Target="../media/image7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4.png"/><Relationship Id="rId5" Type="http://schemas.microsoft.com/office/2007/relationships/hdphoto" Target="../media/hdphoto2.wdp"/><Relationship Id="rId10" Type="http://schemas.openxmlformats.org/officeDocument/2006/relationships/image" Target="../media/image83.png"/><Relationship Id="rId4" Type="http://schemas.openxmlformats.org/officeDocument/2006/relationships/image" Target="../media/image2.png"/><Relationship Id="rId9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hyperlink" Target="http://www.google.co.kr/url?sa=i&amp;rct=j&amp;q=&amp;esrc=s&amp;frm=1&amp;source=images&amp;cd=&amp;cad=rja&amp;docid=xHNb7uzh0nagCM&amp;tbnid=P7EKyqC2xchRBM:&amp;ved=0CAUQjRw&amp;url=http://www.ahaeconomy.com/?page%3Dnews/flypage%26cid%3D94%26nid%3D418&amp;ei=bQVDUr_QLYjsiAfm7IFI&amp;bvm=bv.53077864,d.aGc&amp;psig=AFQjCNELH_svEj27C6-N6asLwgU-O14Pjg&amp;ust=1380210319329212" TargetMode="External"/><Relationship Id="rId3" Type="http://schemas.microsoft.com/office/2007/relationships/hdphoto" Target="../media/hdphoto1.wdp"/><Relationship Id="rId7" Type="http://schemas.openxmlformats.org/officeDocument/2006/relationships/image" Target="../media/image79.png"/><Relationship Id="rId12" Type="http://schemas.openxmlformats.org/officeDocument/2006/relationships/image" Target="../media/image8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6.png"/><Relationship Id="rId5" Type="http://schemas.microsoft.com/office/2007/relationships/hdphoto" Target="../media/hdphoto2.wdp"/><Relationship Id="rId15" Type="http://schemas.openxmlformats.org/officeDocument/2006/relationships/image" Target="../media/image89.png"/><Relationship Id="rId10" Type="http://schemas.openxmlformats.org/officeDocument/2006/relationships/image" Target="../media/image81.png"/><Relationship Id="rId4" Type="http://schemas.openxmlformats.org/officeDocument/2006/relationships/image" Target="../media/image2.png"/><Relationship Id="rId9" Type="http://schemas.microsoft.com/office/2007/relationships/hdphoto" Target="../media/hdphoto18.wdp"/><Relationship Id="rId14" Type="http://schemas.openxmlformats.org/officeDocument/2006/relationships/image" Target="../media/image8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microsoft.com/office/2007/relationships/hdphoto" Target="../media/hdphoto1.wdp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openxmlformats.org/officeDocument/2006/relationships/image" Target="../media/image9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microsoft.com/office/2007/relationships/hdphoto" Target="../media/hdphoto1.wdp"/><Relationship Id="rId7" Type="http://schemas.openxmlformats.org/officeDocument/2006/relationships/image" Target="../media/image9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10" Type="http://schemas.openxmlformats.org/officeDocument/2006/relationships/image" Target="../media/image96.png"/><Relationship Id="rId4" Type="http://schemas.openxmlformats.org/officeDocument/2006/relationships/image" Target="../media/image2.png"/><Relationship Id="rId9" Type="http://schemas.openxmlformats.org/officeDocument/2006/relationships/image" Target="../media/image9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microsoft.com/office/2007/relationships/hdphoto" Target="../media/hdphoto1.wdp"/><Relationship Id="rId7" Type="http://schemas.openxmlformats.org/officeDocument/2006/relationships/image" Target="../media/image9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microsoft.com/office/2007/relationships/hdphoto" Target="../media/hdphoto1.wdp"/><Relationship Id="rId7" Type="http://schemas.openxmlformats.org/officeDocument/2006/relationships/image" Target="../media/image9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10" Type="http://schemas.openxmlformats.org/officeDocument/2006/relationships/image" Target="../media/image102.png"/><Relationship Id="rId4" Type="http://schemas.openxmlformats.org/officeDocument/2006/relationships/image" Target="../media/image2.png"/><Relationship Id="rId9" Type="http://schemas.openxmlformats.org/officeDocument/2006/relationships/image" Target="../media/image10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8.png"/><Relationship Id="rId3" Type="http://schemas.microsoft.com/office/2007/relationships/hdphoto" Target="../media/hdphoto1.wdp"/><Relationship Id="rId7" Type="http://schemas.openxmlformats.org/officeDocument/2006/relationships/image" Target="../media/image103.jpeg"/><Relationship Id="rId12" Type="http://schemas.openxmlformats.org/officeDocument/2006/relationships/image" Target="../media/image10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o.kr/url?sa=i&amp;rct=j&amp;q=&amp;esrc=s&amp;frm=1&amp;source=images&amp;cd=&amp;cad=rja&amp;docid=c0_jc7Rq_d7YiM&amp;tbnid=WOjpyNpHlrj83M:&amp;ved=0CAUQjRw&amp;url=http://paronnie.tistory.com/category/%ED%8C%A8%EC%85%98%EC%9A%A9%EC%96%B4?page%3D2&amp;ei=7GdEUqapNImZiQeg74CIAg&amp;bvm=bv.53217764,d.aGc&amp;psig=AFQjCNHuoYAKSUZedCW2MkVMoh4-dsLWKw&amp;ust=1380301112577684" TargetMode="External"/><Relationship Id="rId11" Type="http://schemas.openxmlformats.org/officeDocument/2006/relationships/image" Target="../media/image3.png"/><Relationship Id="rId5" Type="http://schemas.microsoft.com/office/2007/relationships/hdphoto" Target="../media/hdphoto2.wdp"/><Relationship Id="rId10" Type="http://schemas.openxmlformats.org/officeDocument/2006/relationships/image" Target="../media/image106.jpeg"/><Relationship Id="rId4" Type="http://schemas.openxmlformats.org/officeDocument/2006/relationships/image" Target="../media/image2.png"/><Relationship Id="rId9" Type="http://schemas.openxmlformats.org/officeDocument/2006/relationships/image" Target="../media/image10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microsoft.com/office/2007/relationships/hdphoto" Target="../media/hdphoto1.wdp"/><Relationship Id="rId7" Type="http://schemas.openxmlformats.org/officeDocument/2006/relationships/image" Target="../media/image1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microsoft.com/office/2007/relationships/hdphoto" Target="../media/hdphoto2.wdp"/><Relationship Id="rId10" Type="http://schemas.openxmlformats.org/officeDocument/2006/relationships/image" Target="../media/image112.png"/><Relationship Id="rId4" Type="http://schemas.openxmlformats.org/officeDocument/2006/relationships/image" Target="../media/image2.png"/><Relationship Id="rId9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g"/><Relationship Id="rId3" Type="http://schemas.microsoft.com/office/2007/relationships/hdphoto" Target="../media/hdphoto1.wdp"/><Relationship Id="rId7" Type="http://schemas.openxmlformats.org/officeDocument/2006/relationships/image" Target="../media/image1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17.png"/><Relationship Id="rId5" Type="http://schemas.microsoft.com/office/2007/relationships/hdphoto" Target="../media/hdphoto2.wdp"/><Relationship Id="rId10" Type="http://schemas.openxmlformats.org/officeDocument/2006/relationships/image" Target="../media/image116.png"/><Relationship Id="rId4" Type="http://schemas.openxmlformats.org/officeDocument/2006/relationships/image" Target="../media/image2.png"/><Relationship Id="rId9" Type="http://schemas.openxmlformats.org/officeDocument/2006/relationships/image" Target="../media/image115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13" Type="http://schemas.openxmlformats.org/officeDocument/2006/relationships/image" Target="../media/image123.png"/><Relationship Id="rId3" Type="http://schemas.microsoft.com/office/2007/relationships/hdphoto" Target="../media/hdphoto1.wdp"/><Relationship Id="rId7" Type="http://schemas.openxmlformats.org/officeDocument/2006/relationships/hyperlink" Target="http://www.google.co.kr/url?sa=i&amp;rct=j&amp;q=&amp;esrc=s&amp;frm=1&amp;source=images&amp;cd=&amp;cad=rja&amp;docid=BVNwa0cSEQgiIM&amp;tbnid=9OP81FYHIQ1-PM:&amp;ved=0CAUQjRw&amp;url=http://kr.clipartlogo.com/image/men-in-black-clip-art_386671.html&amp;ei=yWpEUpWFDMSCiQeq-IHICA&amp;psig=AFQjCNE0EWGqZVeeYGt5A4CrOW9nMNn-2A&amp;ust=1380301880605200" TargetMode="External"/><Relationship Id="rId12" Type="http://schemas.openxmlformats.org/officeDocument/2006/relationships/image" Target="../media/image1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21.png"/><Relationship Id="rId5" Type="http://schemas.microsoft.com/office/2007/relationships/hdphoto" Target="../media/hdphoto2.wdp"/><Relationship Id="rId15" Type="http://schemas.openxmlformats.org/officeDocument/2006/relationships/image" Target="../media/image125.png"/><Relationship Id="rId10" Type="http://schemas.openxmlformats.org/officeDocument/2006/relationships/image" Target="../media/image120.png"/><Relationship Id="rId4" Type="http://schemas.openxmlformats.org/officeDocument/2006/relationships/image" Target="../media/image2.png"/><Relationship Id="rId9" Type="http://schemas.openxmlformats.org/officeDocument/2006/relationships/image" Target="../media/image119.png"/><Relationship Id="rId14" Type="http://schemas.openxmlformats.org/officeDocument/2006/relationships/image" Target="../media/image12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microsoft.com/office/2007/relationships/hdphoto" Target="../media/hdphoto1.wdp"/><Relationship Id="rId7" Type="http://schemas.openxmlformats.org/officeDocument/2006/relationships/image" Target="../media/image1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10" Type="http://schemas.openxmlformats.org/officeDocument/2006/relationships/image" Target="../media/image129.png"/><Relationship Id="rId4" Type="http://schemas.openxmlformats.org/officeDocument/2006/relationships/image" Target="../media/image2.png"/><Relationship Id="rId9" Type="http://schemas.openxmlformats.org/officeDocument/2006/relationships/image" Target="../media/image1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10" Type="http://schemas.openxmlformats.org/officeDocument/2006/relationships/image" Target="../media/image13.png"/><Relationship Id="rId4" Type="http://schemas.openxmlformats.org/officeDocument/2006/relationships/image" Target="../media/image2.png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image" Target="../media/image133.png"/><Relationship Id="rId3" Type="http://schemas.microsoft.com/office/2007/relationships/hdphoto" Target="../media/hdphoto1.wdp"/><Relationship Id="rId7" Type="http://schemas.openxmlformats.org/officeDocument/2006/relationships/image" Target="../media/image126.jpeg"/><Relationship Id="rId12" Type="http://schemas.openxmlformats.org/officeDocument/2006/relationships/image" Target="../media/image1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31.png"/><Relationship Id="rId5" Type="http://schemas.microsoft.com/office/2007/relationships/hdphoto" Target="../media/hdphoto2.wdp"/><Relationship Id="rId10" Type="http://schemas.openxmlformats.org/officeDocument/2006/relationships/image" Target="../media/image130.png"/><Relationship Id="rId4" Type="http://schemas.openxmlformats.org/officeDocument/2006/relationships/image" Target="../media/image2.png"/><Relationship Id="rId9" Type="http://schemas.openxmlformats.org/officeDocument/2006/relationships/image" Target="../media/image12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microsoft.com/office/2007/relationships/hdphoto" Target="../media/hdphoto1.wdp"/><Relationship Id="rId7" Type="http://schemas.openxmlformats.org/officeDocument/2006/relationships/image" Target="../media/image1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microsoft.com/office/2007/relationships/hdphoto" Target="../media/hdphoto1.wdp"/><Relationship Id="rId7" Type="http://schemas.openxmlformats.org/officeDocument/2006/relationships/image" Target="../media/image1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openxmlformats.org/officeDocument/2006/relationships/image" Target="../media/image13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microsoft.com/office/2007/relationships/hdphoto" Target="../media/hdphoto1.wdp"/><Relationship Id="rId7" Type="http://schemas.openxmlformats.org/officeDocument/2006/relationships/image" Target="../media/image1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10" Type="http://schemas.openxmlformats.org/officeDocument/2006/relationships/image" Target="../media/image143.png"/><Relationship Id="rId4" Type="http://schemas.openxmlformats.org/officeDocument/2006/relationships/image" Target="../media/image2.png"/><Relationship Id="rId9" Type="http://schemas.openxmlformats.org/officeDocument/2006/relationships/image" Target="../media/image14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13" Type="http://schemas.openxmlformats.org/officeDocument/2006/relationships/image" Target="../media/image149.png"/><Relationship Id="rId3" Type="http://schemas.microsoft.com/office/2007/relationships/hdphoto" Target="../media/hdphoto1.wdp"/><Relationship Id="rId7" Type="http://schemas.openxmlformats.org/officeDocument/2006/relationships/hyperlink" Target="http://www.google.co.kr/url?sa=i&amp;rct=j&amp;q=&amp;esrc=s&amp;frm=1&amp;source=images&amp;cd=&amp;cad=rja&amp;docid=WMXcbIQy4a_gNM&amp;tbnid=gskEAqUcOtUYAM:&amp;ved=0CAUQjRw&amp;url=http%3A%2F%2Fblog.naver.com%2FPostView.nhn%3FblogId%3Dguswlsl7%26logNo%3D30128829002&amp;ei=UO1EUur5DundigfuvoHwCA&amp;bvm=bv.53217764,d.aGc&amp;psig=AFQjCNF10cpjzwNkGgfD9zONuAQYRiarCA&amp;ust=1380335275968820" TargetMode="External"/><Relationship Id="rId12" Type="http://schemas.openxmlformats.org/officeDocument/2006/relationships/image" Target="../media/image1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png"/><Relationship Id="rId11" Type="http://schemas.openxmlformats.org/officeDocument/2006/relationships/image" Target="../media/image147.png"/><Relationship Id="rId5" Type="http://schemas.microsoft.com/office/2007/relationships/hdphoto" Target="../media/hdphoto2.wdp"/><Relationship Id="rId10" Type="http://schemas.openxmlformats.org/officeDocument/2006/relationships/image" Target="../media/image146.png"/><Relationship Id="rId4" Type="http://schemas.openxmlformats.org/officeDocument/2006/relationships/image" Target="../media/image2.png"/><Relationship Id="rId9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microsoft.com/office/2007/relationships/hdphoto" Target="../media/hdphoto1.wdp"/><Relationship Id="rId7" Type="http://schemas.openxmlformats.org/officeDocument/2006/relationships/image" Target="../media/image1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openxmlformats.org/officeDocument/2006/relationships/image" Target="../media/image15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13" Type="http://schemas.openxmlformats.org/officeDocument/2006/relationships/image" Target="../media/image160.png"/><Relationship Id="rId18" Type="http://schemas.openxmlformats.org/officeDocument/2006/relationships/image" Target="../media/image3.png"/><Relationship Id="rId3" Type="http://schemas.microsoft.com/office/2007/relationships/hdphoto" Target="../media/hdphoto1.wdp"/><Relationship Id="rId7" Type="http://schemas.openxmlformats.org/officeDocument/2006/relationships/image" Target="../media/image154.png"/><Relationship Id="rId12" Type="http://schemas.openxmlformats.org/officeDocument/2006/relationships/image" Target="../media/image159.png"/><Relationship Id="rId17" Type="http://schemas.openxmlformats.org/officeDocument/2006/relationships/image" Target="../media/image164.png"/><Relationship Id="rId2" Type="http://schemas.openxmlformats.org/officeDocument/2006/relationships/image" Target="../media/image1.png"/><Relationship Id="rId16" Type="http://schemas.openxmlformats.org/officeDocument/2006/relationships/image" Target="../media/image1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png"/><Relationship Id="rId11" Type="http://schemas.openxmlformats.org/officeDocument/2006/relationships/image" Target="../media/image158.png"/><Relationship Id="rId5" Type="http://schemas.microsoft.com/office/2007/relationships/hdphoto" Target="../media/hdphoto2.wdp"/><Relationship Id="rId15" Type="http://schemas.openxmlformats.org/officeDocument/2006/relationships/image" Target="../media/image162.png"/><Relationship Id="rId10" Type="http://schemas.openxmlformats.org/officeDocument/2006/relationships/image" Target="../media/image157.png"/><Relationship Id="rId19" Type="http://schemas.openxmlformats.org/officeDocument/2006/relationships/image" Target="../media/image165.png"/><Relationship Id="rId4" Type="http://schemas.openxmlformats.org/officeDocument/2006/relationships/image" Target="../media/image2.png"/><Relationship Id="rId9" Type="http://schemas.openxmlformats.org/officeDocument/2006/relationships/image" Target="../media/image156.png"/><Relationship Id="rId14" Type="http://schemas.openxmlformats.org/officeDocument/2006/relationships/image" Target="../media/image16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gif"/><Relationship Id="rId3" Type="http://schemas.microsoft.com/office/2007/relationships/hdphoto" Target="../media/hdphoto1.wdp"/><Relationship Id="rId7" Type="http://schemas.openxmlformats.org/officeDocument/2006/relationships/image" Target="../media/image16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70.png"/><Relationship Id="rId5" Type="http://schemas.microsoft.com/office/2007/relationships/hdphoto" Target="../media/hdphoto2.wdp"/><Relationship Id="rId10" Type="http://schemas.openxmlformats.org/officeDocument/2006/relationships/image" Target="../media/image169.gif"/><Relationship Id="rId4" Type="http://schemas.openxmlformats.org/officeDocument/2006/relationships/image" Target="../media/image2.png"/><Relationship Id="rId9" Type="http://schemas.openxmlformats.org/officeDocument/2006/relationships/image" Target="../media/image168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18" Type="http://schemas.openxmlformats.org/officeDocument/2006/relationships/image" Target="../media/image28.png"/><Relationship Id="rId3" Type="http://schemas.microsoft.com/office/2007/relationships/hdphoto" Target="../media/hdphoto1.wdp"/><Relationship Id="rId21" Type="http://schemas.openxmlformats.org/officeDocument/2006/relationships/image" Target="../media/image29.png"/><Relationship Id="rId7" Type="http://schemas.microsoft.com/office/2007/relationships/hdphoto" Target="../media/hdphoto3.wdp"/><Relationship Id="rId12" Type="http://schemas.openxmlformats.org/officeDocument/2006/relationships/image" Target="../media/image25.jpeg"/><Relationship Id="rId17" Type="http://schemas.openxmlformats.org/officeDocument/2006/relationships/hyperlink" Target="http://www.google.co.kr/url?sa=i&amp;rct=j&amp;q=&amp;esrc=s&amp;frm=1&amp;source=images&amp;cd=&amp;cad=rja&amp;docid=5NrpmR2q34TObM&amp;tbnid=8y6d70C8MOQfmM:&amp;ved=0CAUQjRw&amp;url=http://ko.gofreedownload.com/free-vector/vector-clip-art/lnxwalt-cheap-lightning-bolt-clip-art-125101/&amp;ei=irVBUvPkI6mFiAeUkYDoCQ&amp;psig=AFQjCNElEl19_YFlmB7udEtRHE_-nFzujg&amp;ust=1380124283339057" TargetMode="External"/><Relationship Id="rId2" Type="http://schemas.openxmlformats.org/officeDocument/2006/relationships/image" Target="../media/image1.png"/><Relationship Id="rId16" Type="http://schemas.microsoft.com/office/2007/relationships/hdphoto" Target="../media/hdphoto7.wdp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openxmlformats.org/officeDocument/2006/relationships/image" Target="../media/image27.png"/><Relationship Id="rId23" Type="http://schemas.openxmlformats.org/officeDocument/2006/relationships/image" Target="../media/image31.png"/><Relationship Id="rId10" Type="http://schemas.openxmlformats.org/officeDocument/2006/relationships/image" Target="../media/image24.png"/><Relationship Id="rId19" Type="http://schemas.microsoft.com/office/2007/relationships/hdphoto" Target="../media/hdphoto8.wdp"/><Relationship Id="rId4" Type="http://schemas.openxmlformats.org/officeDocument/2006/relationships/image" Target="../media/image2.png"/><Relationship Id="rId9" Type="http://schemas.microsoft.com/office/2007/relationships/hdphoto" Target="../media/hdphoto4.wdp"/><Relationship Id="rId14" Type="http://schemas.microsoft.com/office/2007/relationships/hdphoto" Target="../media/hdphoto6.wdp"/><Relationship Id="rId22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3" Type="http://schemas.microsoft.com/office/2007/relationships/hdphoto" Target="../media/hdphoto1.wdp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image" Target="../media/image1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36.png"/><Relationship Id="rId5" Type="http://schemas.microsoft.com/office/2007/relationships/hdphoto" Target="../media/hdphoto2.wdp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2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모서리가 둥근 직사각형 2"/>
          <p:cNvSpPr/>
          <p:nvPr/>
        </p:nvSpPr>
        <p:spPr>
          <a:xfrm>
            <a:off x="539552" y="332656"/>
            <a:ext cx="8136904" cy="5534744"/>
          </a:xfrm>
          <a:prstGeom prst="roundRect">
            <a:avLst>
              <a:gd name="adj" fmla="val 73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33" y="6107385"/>
            <a:ext cx="5619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/>
          <p:cNvSpPr/>
          <p:nvPr/>
        </p:nvSpPr>
        <p:spPr>
          <a:xfrm>
            <a:off x="1433338" y="6309320"/>
            <a:ext cx="6379022" cy="21602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0000" y1="51695" x2="50000" y2="51695"/>
                        <a14:foregroundMark x1="50000" y1="49153" x2="59091" y2="39831"/>
                        <a14:foregroundMark x1="60000" y1="34746" x2="36364" y2="593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107385"/>
            <a:ext cx="5238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postfiles1.naver.net/data42/2009/2/8/176/0005_anwansoon.png?type=w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207" y="5086553"/>
            <a:ext cx="1708449" cy="170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http://postfiles15.naver.net/data11/2005/9/30/62/1_kimono_1-sherbetys.jpg?type=w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069740"/>
            <a:ext cx="1440160" cy="234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20" y="1522541"/>
            <a:ext cx="6937375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http://tpholic.com/xe/files/attach/images/76/604/774/005/rainbow_wide_holo_dokzon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414027"/>
            <a:ext cx="7488832" cy="21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5086553"/>
            <a:ext cx="459105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268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모서리가 둥근 직사각형 2"/>
          <p:cNvSpPr/>
          <p:nvPr/>
        </p:nvSpPr>
        <p:spPr>
          <a:xfrm>
            <a:off x="539552" y="332656"/>
            <a:ext cx="8136904" cy="5534744"/>
          </a:xfrm>
          <a:prstGeom prst="roundRect">
            <a:avLst>
              <a:gd name="adj" fmla="val 73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33" y="6107385"/>
            <a:ext cx="5619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/>
          <p:cNvSpPr/>
          <p:nvPr/>
        </p:nvSpPr>
        <p:spPr>
          <a:xfrm>
            <a:off x="1433338" y="6309320"/>
            <a:ext cx="6379022" cy="21602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0000" y1="51695" x2="50000" y2="51695"/>
                        <a14:foregroundMark x1="50000" y1="49153" x2="59091" y2="39831"/>
                        <a14:foregroundMark x1="60000" y1="34746" x2="36364" y2="593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107385"/>
            <a:ext cx="5238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postfiles1.naver.net/data42/2009/2/8/176/0005_anwansoon.png?type=w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207" y="5086553"/>
            <a:ext cx="1708449" cy="170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547" b="80234" l="21806" r="70833">
                        <a14:foregroundMark x1="44306" y1="33672" x2="44028" y2="46641"/>
                        <a14:foregroundMark x1="33333" y1="35234" x2="41528" y2="39297"/>
                        <a14:foregroundMark x1="52500" y1="33125" x2="31667" y2="35234"/>
                        <a14:foregroundMark x1="51806" y1="34297" x2="47778" y2="44141"/>
                        <a14:foregroundMark x1="32917" y1="35781" x2="43333" y2="47422"/>
                        <a14:foregroundMark x1="50556" y1="37344" x2="41250" y2="48750"/>
                        <a14:foregroundMark x1="51528" y1="35781" x2="48472" y2="50313"/>
                        <a14:foregroundMark x1="54306" y1="40078" x2="50139" y2="47578"/>
                        <a14:foregroundMark x1="45278" y1="45313" x2="46389" y2="70781"/>
                        <a14:foregroundMark x1="39861" y1="49375" x2="44028" y2="56094"/>
                        <a14:foregroundMark x1="41250" y1="50313" x2="41944" y2="54531"/>
                        <a14:foregroundMark x1="41250" y1="72891" x2="52222" y2="727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73" t="27897" r="31637" b="23021"/>
          <a:stretch/>
        </p:blipFill>
        <p:spPr>
          <a:xfrm>
            <a:off x="7057931" y="1556792"/>
            <a:ext cx="1762541" cy="336605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563" b="75234" l="30833" r="66667">
                        <a14:foregroundMark x1="44722" y1="42578" x2="43611" y2="59453"/>
                        <a14:foregroundMark x1="48194" y1="42188" x2="45417" y2="49141"/>
                        <a14:foregroundMark x1="38194" y1="42188" x2="47500" y2="55391"/>
                        <a14:foregroundMark x1="45694" y1="55391" x2="47500" y2="67734"/>
                        <a14:foregroundMark x1="38889" y1="69063" x2="53611" y2="68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38" t="32560" r="35723" b="27633"/>
          <a:stretch/>
        </p:blipFill>
        <p:spPr>
          <a:xfrm>
            <a:off x="762620" y="2276109"/>
            <a:ext cx="1239789" cy="2729948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673" y="1496819"/>
            <a:ext cx="3213100" cy="211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101" y="3641083"/>
            <a:ext cx="3256979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209" y="1631418"/>
            <a:ext cx="2200275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391" y="1292237"/>
            <a:ext cx="2323539" cy="253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278" b="100000" l="9639" r="915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96" t="33645" r="31792" b="14719"/>
          <a:stretch/>
        </p:blipFill>
        <p:spPr bwMode="auto">
          <a:xfrm rot="647391">
            <a:off x="8005891" y="2500005"/>
            <a:ext cx="701654" cy="871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102" y="1820331"/>
            <a:ext cx="2974975" cy="196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1204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5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모서리가 둥근 직사각형 2"/>
          <p:cNvSpPr/>
          <p:nvPr/>
        </p:nvSpPr>
        <p:spPr>
          <a:xfrm>
            <a:off x="539552" y="332656"/>
            <a:ext cx="8136904" cy="5534744"/>
          </a:xfrm>
          <a:prstGeom prst="roundRect">
            <a:avLst>
              <a:gd name="adj" fmla="val 73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33" y="6107385"/>
            <a:ext cx="5619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/>
          <p:cNvSpPr/>
          <p:nvPr/>
        </p:nvSpPr>
        <p:spPr>
          <a:xfrm>
            <a:off x="1433338" y="6309320"/>
            <a:ext cx="6379022" cy="21602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0000" y1="51695" x2="50000" y2="51695"/>
                        <a14:foregroundMark x1="50000" y1="49153" x2="59091" y2="39831"/>
                        <a14:foregroundMark x1="60000" y1="34746" x2="36364" y2="593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107385"/>
            <a:ext cx="5238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35"/>
          <a:stretch/>
        </p:blipFill>
        <p:spPr bwMode="auto">
          <a:xfrm>
            <a:off x="720524" y="459582"/>
            <a:ext cx="7883924" cy="5129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http://postfiles1.naver.net/data42/2009/2/8/176/0005_anwansoon.png?type=w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207" y="5086553"/>
            <a:ext cx="1708449" cy="170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69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모서리가 둥근 직사각형 2"/>
          <p:cNvSpPr/>
          <p:nvPr/>
        </p:nvSpPr>
        <p:spPr>
          <a:xfrm>
            <a:off x="539552" y="332656"/>
            <a:ext cx="8136904" cy="5534744"/>
          </a:xfrm>
          <a:prstGeom prst="roundRect">
            <a:avLst>
              <a:gd name="adj" fmla="val 73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33" y="6107385"/>
            <a:ext cx="5619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/>
          <p:cNvSpPr/>
          <p:nvPr/>
        </p:nvSpPr>
        <p:spPr>
          <a:xfrm>
            <a:off x="1433338" y="6309320"/>
            <a:ext cx="6379022" cy="21602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0000" y1="51695" x2="50000" y2="51695"/>
                        <a14:foregroundMark x1="50000" y1="49153" x2="59091" y2="39831"/>
                        <a14:foregroundMark x1="60000" y1="34746" x2="36364" y2="593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107385"/>
            <a:ext cx="5238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postfiles1.naver.net/data42/2009/2/8/176/0005_anwansoon.png?type=w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207" y="5086553"/>
            <a:ext cx="1708449" cy="170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3" y="836712"/>
            <a:ext cx="7443787" cy="474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5404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모서리가 둥근 직사각형 2"/>
          <p:cNvSpPr/>
          <p:nvPr/>
        </p:nvSpPr>
        <p:spPr>
          <a:xfrm>
            <a:off x="539552" y="332656"/>
            <a:ext cx="8136904" cy="5534744"/>
          </a:xfrm>
          <a:prstGeom prst="roundRect">
            <a:avLst>
              <a:gd name="adj" fmla="val 73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33" y="6107385"/>
            <a:ext cx="5619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/>
          <p:cNvSpPr/>
          <p:nvPr/>
        </p:nvSpPr>
        <p:spPr>
          <a:xfrm>
            <a:off x="1433338" y="6309320"/>
            <a:ext cx="6379022" cy="21602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0000" y1="51695" x2="50000" y2="51695"/>
                        <a14:foregroundMark x1="50000" y1="49153" x2="59091" y2="39831"/>
                        <a14:foregroundMark x1="60000" y1="34746" x2="36364" y2="593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107385"/>
            <a:ext cx="5238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postfiles1.naver.net/data42/2009/2/8/176/0005_anwansoon.png?type=w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207" y="5086553"/>
            <a:ext cx="1708449" cy="170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547" b="80234" l="21806" r="70833">
                        <a14:foregroundMark x1="44306" y1="33672" x2="44028" y2="46641"/>
                        <a14:foregroundMark x1="33333" y1="35234" x2="41528" y2="39297"/>
                        <a14:foregroundMark x1="52500" y1="33125" x2="31667" y2="35234"/>
                        <a14:foregroundMark x1="51806" y1="34297" x2="47778" y2="44141"/>
                        <a14:foregroundMark x1="32917" y1="35781" x2="43333" y2="47422"/>
                        <a14:foregroundMark x1="50556" y1="37344" x2="41250" y2="48750"/>
                        <a14:foregroundMark x1="51528" y1="35781" x2="48472" y2="50313"/>
                        <a14:foregroundMark x1="54306" y1="40078" x2="50139" y2="47578"/>
                        <a14:foregroundMark x1="45278" y1="45313" x2="46389" y2="70781"/>
                        <a14:foregroundMark x1="39861" y1="49375" x2="44028" y2="56094"/>
                        <a14:foregroundMark x1="41250" y1="50313" x2="41944" y2="54531"/>
                        <a14:foregroundMark x1="41250" y1="72891" x2="52222" y2="727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73" t="27897" r="31637" b="23021"/>
          <a:stretch/>
        </p:blipFill>
        <p:spPr>
          <a:xfrm>
            <a:off x="2222140" y="2414904"/>
            <a:ext cx="1312294" cy="250618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594" b="72109" l="23056" r="70972">
                        <a14:foregroundMark x1="45833" y1="45391" x2="44861" y2="67031"/>
                        <a14:foregroundMark x1="52361" y1="46563" x2="45139" y2="52734"/>
                        <a14:foregroundMark x1="54167" y1="47734" x2="48333" y2="53516"/>
                        <a14:foregroundMark x1="55833" y1="46563" x2="42778" y2="55859"/>
                        <a14:foregroundMark x1="38333" y1="44844" x2="45139" y2="53516"/>
                        <a14:foregroundMark x1="37222" y1="47188" x2="42778" y2="55469"/>
                        <a14:foregroundMark x1="32500" y1="47891" x2="37639" y2="49063"/>
                        <a14:foregroundMark x1="59306" y1="46406" x2="55556" y2="49453"/>
                        <a14:foregroundMark x1="48611" y1="55078" x2="52083" y2="67266"/>
                        <a14:foregroundMark x1="39722" y1="68203" x2="54167" y2="6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2" t="35300" r="30075" b="29469"/>
          <a:stretch/>
        </p:blipFill>
        <p:spPr>
          <a:xfrm>
            <a:off x="3256992" y="2956670"/>
            <a:ext cx="1296144" cy="180393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0234" b="85391" l="18056" r="75417">
                        <a14:foregroundMark x1="36944" y1="48281" x2="39028" y2="71328"/>
                        <a14:foregroundMark x1="34861" y1="74609" x2="37222" y2="64766"/>
                        <a14:foregroundMark x1="32083" y1="75000" x2="33889" y2="72266"/>
                        <a14:foregroundMark x1="50278" y1="56250" x2="51389" y2="73984"/>
                        <a14:foregroundMark x1="41389" y1="48906" x2="43750" y2="527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67" t="33236" r="27670" b="18130"/>
          <a:stretch/>
        </p:blipFill>
        <p:spPr>
          <a:xfrm>
            <a:off x="1204764" y="2515867"/>
            <a:ext cx="1440160" cy="2569317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08720"/>
            <a:ext cx="4389437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1563" b="75234" l="30833" r="66667">
                        <a14:foregroundMark x1="44722" y1="42578" x2="43611" y2="59453"/>
                        <a14:foregroundMark x1="48194" y1="42188" x2="45417" y2="49141"/>
                        <a14:foregroundMark x1="38194" y1="42188" x2="47500" y2="55391"/>
                        <a14:foregroundMark x1="45694" y1="55391" x2="47500" y2="67734"/>
                        <a14:foregroundMark x1="38889" y1="69063" x2="53611" y2="68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38" t="32560" r="35723" b="27633"/>
          <a:stretch/>
        </p:blipFill>
        <p:spPr>
          <a:xfrm>
            <a:off x="7606207" y="2948250"/>
            <a:ext cx="967273" cy="2129883"/>
          </a:xfrm>
          <a:prstGeom prst="rect">
            <a:avLst/>
          </a:prstGeom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532" y="1412776"/>
            <a:ext cx="2352675" cy="290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796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모서리가 둥근 직사각형 2"/>
          <p:cNvSpPr/>
          <p:nvPr/>
        </p:nvSpPr>
        <p:spPr>
          <a:xfrm>
            <a:off x="539552" y="332656"/>
            <a:ext cx="8136904" cy="5534744"/>
          </a:xfrm>
          <a:prstGeom prst="roundRect">
            <a:avLst>
              <a:gd name="adj" fmla="val 73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33" y="6107385"/>
            <a:ext cx="5619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/>
          <p:cNvSpPr/>
          <p:nvPr/>
        </p:nvSpPr>
        <p:spPr>
          <a:xfrm>
            <a:off x="1433338" y="6309320"/>
            <a:ext cx="6379022" cy="21602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0000" y1="51695" x2="50000" y2="51695"/>
                        <a14:foregroundMark x1="50000" y1="49153" x2="59091" y2="39831"/>
                        <a14:foregroundMark x1="60000" y1="34746" x2="36364" y2="593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107385"/>
            <a:ext cx="5238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postfiles1.naver.net/data42/2009/2/8/176/0005_anwansoon.png?type=w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207" y="5086553"/>
            <a:ext cx="1708449" cy="170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563" b="75234" l="30833" r="66667">
                        <a14:foregroundMark x1="44722" y1="42578" x2="43611" y2="59453"/>
                        <a14:foregroundMark x1="48194" y1="42188" x2="45417" y2="49141"/>
                        <a14:foregroundMark x1="38194" y1="42188" x2="47500" y2="55391"/>
                        <a14:foregroundMark x1="45694" y1="55391" x2="47500" y2="67734"/>
                        <a14:foregroundMark x1="38889" y1="69063" x2="53611" y2="68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38" t="32560" r="35723" b="27633"/>
          <a:stretch/>
        </p:blipFill>
        <p:spPr>
          <a:xfrm>
            <a:off x="7124520" y="1610763"/>
            <a:ext cx="1265176" cy="2785849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520" y="2244775"/>
            <a:ext cx="7620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3594" b="72109" l="23056" r="70972">
                        <a14:foregroundMark x1="45833" y1="45391" x2="44861" y2="67031"/>
                        <a14:foregroundMark x1="52361" y1="46563" x2="45139" y2="52734"/>
                        <a14:foregroundMark x1="54167" y1="47734" x2="48333" y2="53516"/>
                        <a14:foregroundMark x1="55833" y1="46563" x2="42778" y2="55859"/>
                        <a14:foregroundMark x1="38333" y1="44844" x2="45139" y2="53516"/>
                        <a14:foregroundMark x1="37222" y1="47188" x2="42778" y2="55469"/>
                        <a14:foregroundMark x1="32500" y1="47891" x2="37639" y2="49063"/>
                        <a14:foregroundMark x1="59306" y1="46406" x2="55556" y2="49453"/>
                        <a14:foregroundMark x1="48611" y1="55078" x2="52083" y2="67266"/>
                        <a14:foregroundMark x1="39722" y1="68203" x2="54167" y2="6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2" t="35300" r="30075" b="29469"/>
          <a:stretch/>
        </p:blipFill>
        <p:spPr>
          <a:xfrm>
            <a:off x="1115002" y="1591088"/>
            <a:ext cx="2304256" cy="3206987"/>
          </a:xfrm>
          <a:prstGeom prst="rect">
            <a:avLst/>
          </a:prstGeom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1009572"/>
            <a:ext cx="2880320" cy="75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970" y="4498384"/>
            <a:ext cx="5054600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8" t="34496" r="13756"/>
          <a:stretch/>
        </p:blipFill>
        <p:spPr bwMode="auto">
          <a:xfrm>
            <a:off x="3070712" y="1905403"/>
            <a:ext cx="2969037" cy="2580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845" y="2588351"/>
            <a:ext cx="160972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763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모서리가 둥근 직사각형 2"/>
          <p:cNvSpPr/>
          <p:nvPr/>
        </p:nvSpPr>
        <p:spPr>
          <a:xfrm>
            <a:off x="539552" y="332656"/>
            <a:ext cx="8136904" cy="5534744"/>
          </a:xfrm>
          <a:prstGeom prst="roundRect">
            <a:avLst>
              <a:gd name="adj" fmla="val 73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33" y="6107385"/>
            <a:ext cx="5619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/>
          <p:cNvSpPr/>
          <p:nvPr/>
        </p:nvSpPr>
        <p:spPr>
          <a:xfrm>
            <a:off x="1433338" y="6309320"/>
            <a:ext cx="6379022" cy="21602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0000" y1="51695" x2="50000" y2="51695"/>
                        <a14:foregroundMark x1="50000" y1="49153" x2="59091" y2="39831"/>
                        <a14:foregroundMark x1="60000" y1="34746" x2="36364" y2="593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107385"/>
            <a:ext cx="5238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postfiles1.naver.net/data42/2009/2/8/176/0005_anwansoon.png?type=w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207" y="5086553"/>
            <a:ext cx="1708449" cy="170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8" t="34496" r="13756"/>
          <a:stretch/>
        </p:blipFill>
        <p:spPr bwMode="auto">
          <a:xfrm>
            <a:off x="4139952" y="2973489"/>
            <a:ext cx="2969037" cy="2580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250" b="72109" l="20694" r="79861">
                        <a14:foregroundMark x1="37917" y1="41172" x2="37917" y2="41172"/>
                        <a14:foregroundMark x1="45139" y1="41719" x2="50694" y2="47734"/>
                        <a14:foregroundMark x1="53056" y1="40000" x2="47222" y2="48125"/>
                        <a14:foregroundMark x1="54444" y1="44609" x2="42083" y2="47734"/>
                        <a14:foregroundMark x1="57222" y1="49063" x2="40417" y2="47188"/>
                        <a14:foregroundMark x1="36250" y1="42344" x2="41111" y2="49297"/>
                        <a14:foregroundMark x1="44167" y1="48672" x2="43472" y2="50625"/>
                        <a14:foregroundMark x1="41111" y1="46953" x2="44861" y2="51953"/>
                        <a14:foregroundMark x1="40694" y1="49844" x2="44861" y2="51172"/>
                        <a14:foregroundMark x1="40000" y1="49688" x2="45556" y2="52734"/>
                        <a14:foregroundMark x1="49722" y1="51953" x2="47917" y2="62422"/>
                        <a14:foregroundMark x1="50694" y1="57422" x2="47222" y2="64766"/>
                        <a14:foregroundMark x1="43750" y1="65859" x2="53472" y2="65469"/>
                        <a14:foregroundMark x1="42083" y1="66641" x2="54167" y2="654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83" t="32850" r="22175" b="29662"/>
          <a:stretch/>
        </p:blipFill>
        <p:spPr>
          <a:xfrm>
            <a:off x="6831699" y="2515632"/>
            <a:ext cx="1961322" cy="2570921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563" b="75234" l="30833" r="66667">
                        <a14:foregroundMark x1="44722" y1="42578" x2="43611" y2="59453"/>
                        <a14:foregroundMark x1="48194" y1="42188" x2="45417" y2="49141"/>
                        <a14:foregroundMark x1="38194" y1="42188" x2="47500" y2="55391"/>
                        <a14:foregroundMark x1="45694" y1="55391" x2="47500" y2="67734"/>
                        <a14:foregroundMark x1="38889" y1="69063" x2="53611" y2="68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38" t="32560" r="35723" b="27633"/>
          <a:stretch/>
        </p:blipFill>
        <p:spPr>
          <a:xfrm>
            <a:off x="1043608" y="2091409"/>
            <a:ext cx="1239789" cy="2729948"/>
          </a:xfrm>
          <a:prstGeom prst="rect">
            <a:avLst/>
          </a:prstGeom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465" y="840183"/>
            <a:ext cx="2560637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533" y="840183"/>
            <a:ext cx="2846387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483" y="4498384"/>
            <a:ext cx="6200775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874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모서리가 둥근 직사각형 2"/>
          <p:cNvSpPr/>
          <p:nvPr/>
        </p:nvSpPr>
        <p:spPr>
          <a:xfrm>
            <a:off x="539552" y="332656"/>
            <a:ext cx="8136904" cy="5534744"/>
          </a:xfrm>
          <a:prstGeom prst="roundRect">
            <a:avLst>
              <a:gd name="adj" fmla="val 73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33" y="6107385"/>
            <a:ext cx="5619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/>
          <p:cNvSpPr/>
          <p:nvPr/>
        </p:nvSpPr>
        <p:spPr>
          <a:xfrm>
            <a:off x="1433338" y="6309320"/>
            <a:ext cx="6379022" cy="21602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0000" y1="51695" x2="50000" y2="51695"/>
                        <a14:foregroundMark x1="50000" y1="49153" x2="59091" y2="39831"/>
                        <a14:foregroundMark x1="60000" y1="34746" x2="36364" y2="593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107385"/>
            <a:ext cx="5238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postfiles1.naver.net/data42/2009/2/8/176/0005_anwansoon.png?type=w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207" y="5086553"/>
            <a:ext cx="1708449" cy="170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6673"/>
            <a:ext cx="4896544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 descr="http://postfiles16.naver.net/20120711_191/nej0119_1341984767427vGH9Y_JPEG/3.1%BF%EE%B5%BF.jpg?type=w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230" y="498918"/>
            <a:ext cx="2992218" cy="42262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579" y="692696"/>
            <a:ext cx="172561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754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모서리가 둥근 직사각형 2"/>
          <p:cNvSpPr/>
          <p:nvPr/>
        </p:nvSpPr>
        <p:spPr>
          <a:xfrm>
            <a:off x="539552" y="332656"/>
            <a:ext cx="8136904" cy="5534744"/>
          </a:xfrm>
          <a:prstGeom prst="roundRect">
            <a:avLst>
              <a:gd name="adj" fmla="val 73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33" y="6107385"/>
            <a:ext cx="5619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/>
          <p:cNvSpPr/>
          <p:nvPr/>
        </p:nvSpPr>
        <p:spPr>
          <a:xfrm>
            <a:off x="1433338" y="6309320"/>
            <a:ext cx="6379022" cy="21602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0000" y1="51695" x2="50000" y2="51695"/>
                        <a14:foregroundMark x1="50000" y1="49153" x2="59091" y2="39831"/>
                        <a14:foregroundMark x1="60000" y1="34746" x2="36364" y2="593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107385"/>
            <a:ext cx="5238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postfiles1.naver.net/data42/2009/2/8/176/0005_anwansoon.png?type=w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207" y="5086553"/>
            <a:ext cx="1708449" cy="170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cfile8.uf.tistory.com/image/11239B3E512EA621227687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20" y="896001"/>
            <a:ext cx="3521348" cy="3517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8" t="34496" r="13756"/>
          <a:stretch/>
        </p:blipFill>
        <p:spPr bwMode="auto">
          <a:xfrm>
            <a:off x="4621214" y="3123379"/>
            <a:ext cx="2969037" cy="2580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250" b="72109" l="20694" r="79861">
                        <a14:foregroundMark x1="37917" y1="41172" x2="37917" y2="41172"/>
                        <a14:foregroundMark x1="45139" y1="41719" x2="50694" y2="47734"/>
                        <a14:foregroundMark x1="53056" y1="40000" x2="47222" y2="48125"/>
                        <a14:foregroundMark x1="54444" y1="44609" x2="42083" y2="47734"/>
                        <a14:foregroundMark x1="57222" y1="49063" x2="40417" y2="47188"/>
                        <a14:foregroundMark x1="36250" y1="42344" x2="41111" y2="49297"/>
                        <a14:foregroundMark x1="44167" y1="48672" x2="43472" y2="50625"/>
                        <a14:foregroundMark x1="41111" y1="46953" x2="44861" y2="51953"/>
                        <a14:foregroundMark x1="40694" y1="49844" x2="44861" y2="51172"/>
                        <a14:foregroundMark x1="40000" y1="49688" x2="45556" y2="52734"/>
                        <a14:foregroundMark x1="49722" y1="51953" x2="47917" y2="62422"/>
                        <a14:foregroundMark x1="50694" y1="57422" x2="47222" y2="64766"/>
                        <a14:foregroundMark x1="43750" y1="65859" x2="53472" y2="65469"/>
                        <a14:foregroundMark x1="42083" y1="66641" x2="54167" y2="654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83" t="32850" r="22175" b="29662"/>
          <a:stretch/>
        </p:blipFill>
        <p:spPr>
          <a:xfrm>
            <a:off x="6715134" y="2924944"/>
            <a:ext cx="1961322" cy="2570921"/>
          </a:xfrm>
          <a:prstGeom prst="rect">
            <a:avLst/>
          </a:prstGeom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729" y="908720"/>
            <a:ext cx="3724275" cy="285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24408"/>
            <a:ext cx="2932113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797" y="4112452"/>
            <a:ext cx="351155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071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모서리가 둥근 직사각형 2"/>
          <p:cNvSpPr/>
          <p:nvPr/>
        </p:nvSpPr>
        <p:spPr>
          <a:xfrm>
            <a:off x="539552" y="332656"/>
            <a:ext cx="8136904" cy="5534744"/>
          </a:xfrm>
          <a:prstGeom prst="roundRect">
            <a:avLst>
              <a:gd name="adj" fmla="val 73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33" y="6107385"/>
            <a:ext cx="5619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/>
          <p:cNvSpPr/>
          <p:nvPr/>
        </p:nvSpPr>
        <p:spPr>
          <a:xfrm>
            <a:off x="1433338" y="6309320"/>
            <a:ext cx="6379022" cy="21602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0000" y1="51695" x2="50000" y2="51695"/>
                        <a14:foregroundMark x1="50000" y1="49153" x2="59091" y2="39831"/>
                        <a14:foregroundMark x1="60000" y1="34746" x2="36364" y2="593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107385"/>
            <a:ext cx="5238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postfiles1.naver.net/data42/2009/2/8/176/0005_anwansoon.png?type=w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207" y="5086553"/>
            <a:ext cx="1708449" cy="170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comspace.or.kr/files/attach/images/52/494/001/2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455" b="99648" l="6924" r="945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33" t="6483" r="28552" b="2439"/>
          <a:stretch/>
        </p:blipFill>
        <p:spPr bwMode="auto">
          <a:xfrm>
            <a:off x="1068894" y="1724320"/>
            <a:ext cx="1774914" cy="349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malzaicon.com/data/file/icon_free/3556715185_PKqCfNkg_988611054_332de3d7_money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499" y="2334536"/>
            <a:ext cx="4295775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84" y="2974548"/>
            <a:ext cx="1993824" cy="1534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227" y="1447301"/>
            <a:ext cx="5048250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199" y="4311069"/>
            <a:ext cx="4676775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542" y="-243408"/>
            <a:ext cx="5999163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6929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모서리가 둥근 직사각형 2"/>
          <p:cNvSpPr/>
          <p:nvPr/>
        </p:nvSpPr>
        <p:spPr>
          <a:xfrm>
            <a:off x="539552" y="332656"/>
            <a:ext cx="8136904" cy="5534744"/>
          </a:xfrm>
          <a:prstGeom prst="roundRect">
            <a:avLst>
              <a:gd name="adj" fmla="val 73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33" y="6107385"/>
            <a:ext cx="5619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/>
          <p:cNvSpPr/>
          <p:nvPr/>
        </p:nvSpPr>
        <p:spPr>
          <a:xfrm>
            <a:off x="1433338" y="6309320"/>
            <a:ext cx="6379022" cy="21602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0000" y1="51695" x2="50000" y2="51695"/>
                        <a14:foregroundMark x1="50000" y1="49153" x2="59091" y2="39831"/>
                        <a14:foregroundMark x1="60000" y1="34746" x2="36364" y2="593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107385"/>
            <a:ext cx="5238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postfiles1.naver.net/data42/2009/2/8/176/0005_anwansoon.png?type=w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207" y="5086553"/>
            <a:ext cx="1708449" cy="170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227" y="1447301"/>
            <a:ext cx="5048250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http://www.getfile.co.kr/images/uploadimages/thumnail/75_getfile@vitamind.co.kr/10000005/75_getfile@vitamind.co.kr_20130703094333431_300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0" t="20875" r="16446" b="27240"/>
          <a:stretch/>
        </p:blipFill>
        <p:spPr bwMode="auto">
          <a:xfrm>
            <a:off x="902972" y="2001338"/>
            <a:ext cx="2664296" cy="3611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341" y="-243408"/>
            <a:ext cx="5999163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982" y="2163469"/>
            <a:ext cx="2406695" cy="3287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281" y="3100028"/>
            <a:ext cx="259715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6156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모서리가 둥근 직사각형 2"/>
          <p:cNvSpPr/>
          <p:nvPr/>
        </p:nvSpPr>
        <p:spPr>
          <a:xfrm>
            <a:off x="539552" y="332656"/>
            <a:ext cx="8136904" cy="5534744"/>
          </a:xfrm>
          <a:prstGeom prst="roundRect">
            <a:avLst>
              <a:gd name="adj" fmla="val 73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33" y="6107385"/>
            <a:ext cx="5619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/>
          <p:cNvSpPr/>
          <p:nvPr/>
        </p:nvSpPr>
        <p:spPr>
          <a:xfrm>
            <a:off x="1433338" y="6309320"/>
            <a:ext cx="6379022" cy="21602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0000" y1="51695" x2="50000" y2="51695"/>
                        <a14:foregroundMark x1="50000" y1="49153" x2="59091" y2="39831"/>
                        <a14:foregroundMark x1="60000" y1="34746" x2="36364" y2="593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107385"/>
            <a:ext cx="5238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postfiles1.naver.net/data42/2009/2/8/176/0005_anwansoon.png?type=w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207" y="5086553"/>
            <a:ext cx="1708449" cy="170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67" y="1056588"/>
            <a:ext cx="7675563" cy="2017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18" y="3124146"/>
            <a:ext cx="8589963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582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모서리가 둥근 직사각형 2"/>
          <p:cNvSpPr/>
          <p:nvPr/>
        </p:nvSpPr>
        <p:spPr>
          <a:xfrm>
            <a:off x="539552" y="332656"/>
            <a:ext cx="8136904" cy="5534744"/>
          </a:xfrm>
          <a:prstGeom prst="roundRect">
            <a:avLst>
              <a:gd name="adj" fmla="val 73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33" y="6107385"/>
            <a:ext cx="5619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/>
          <p:cNvSpPr/>
          <p:nvPr/>
        </p:nvSpPr>
        <p:spPr>
          <a:xfrm>
            <a:off x="1433338" y="6309320"/>
            <a:ext cx="6379022" cy="21602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0000" y1="51695" x2="50000" y2="51695"/>
                        <a14:foregroundMark x1="50000" y1="49153" x2="59091" y2="39831"/>
                        <a14:foregroundMark x1="60000" y1="34746" x2="36364" y2="593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107385"/>
            <a:ext cx="5238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postfiles1.naver.net/data42/2009/2/8/176/0005_anwansoon.png?type=w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207" y="5086553"/>
            <a:ext cx="1708449" cy="170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227" y="1447301"/>
            <a:ext cx="5048250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http://thumbnail.image.rakuten.co.jp/@0_mall/tospa/cabinet/00m-z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9189" y1="48478" x2="9189" y2="45000"/>
                        <a14:foregroundMark x1="14324" y1="38043" x2="44865" y2="6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50" y="1619794"/>
            <a:ext cx="2910461" cy="3618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-96837"/>
            <a:ext cx="5999163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086553"/>
            <a:ext cx="425608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22" y="572580"/>
            <a:ext cx="1804987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 descr="http://nimg.ahaeconomy.com/news/0/418/7baad4848c5604cbf27e01769d90deb2.jpg">
            <a:hlinkClick r:id="rId13"/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6" t="-1585" r="51317" b="1585"/>
          <a:stretch/>
        </p:blipFill>
        <p:spPr bwMode="auto">
          <a:xfrm>
            <a:off x="5075439" y="2351479"/>
            <a:ext cx="2301826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344" y="2066047"/>
            <a:ext cx="425608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227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모서리가 둥근 직사각형 2"/>
          <p:cNvSpPr/>
          <p:nvPr/>
        </p:nvSpPr>
        <p:spPr>
          <a:xfrm>
            <a:off x="539552" y="332656"/>
            <a:ext cx="8136904" cy="5534744"/>
          </a:xfrm>
          <a:prstGeom prst="roundRect">
            <a:avLst>
              <a:gd name="adj" fmla="val 73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33" y="6107385"/>
            <a:ext cx="5619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/>
          <p:cNvSpPr/>
          <p:nvPr/>
        </p:nvSpPr>
        <p:spPr>
          <a:xfrm>
            <a:off x="1433338" y="6309320"/>
            <a:ext cx="6379022" cy="21602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0000" y1="51695" x2="50000" y2="51695"/>
                        <a14:foregroundMark x1="50000" y1="49153" x2="59091" y2="39831"/>
                        <a14:foregroundMark x1="60000" y1="34746" x2="36364" y2="593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107385"/>
            <a:ext cx="5238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25" y="476672"/>
            <a:ext cx="7632847" cy="5382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postfiles1.naver.net/data42/2009/2/8/176/0005_anwansoon.png?type=w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207" y="5086553"/>
            <a:ext cx="1708449" cy="170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338" y="731893"/>
            <a:ext cx="2189163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08720"/>
            <a:ext cx="3127375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20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모서리가 둥근 직사각형 2"/>
          <p:cNvSpPr/>
          <p:nvPr/>
        </p:nvSpPr>
        <p:spPr>
          <a:xfrm>
            <a:off x="539552" y="332656"/>
            <a:ext cx="8136904" cy="5534744"/>
          </a:xfrm>
          <a:prstGeom prst="roundRect">
            <a:avLst>
              <a:gd name="adj" fmla="val 73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33" y="6107385"/>
            <a:ext cx="5619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/>
          <p:cNvSpPr/>
          <p:nvPr/>
        </p:nvSpPr>
        <p:spPr>
          <a:xfrm>
            <a:off x="1433338" y="6309320"/>
            <a:ext cx="6379022" cy="21602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0000" y1="51695" x2="50000" y2="51695"/>
                        <a14:foregroundMark x1="50000" y1="49153" x2="59091" y2="39831"/>
                        <a14:foregroundMark x1="60000" y1="34746" x2="36364" y2="593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107385"/>
            <a:ext cx="5238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postfiles1.naver.net/data42/2009/2/8/176/0005_anwansoon.png?type=w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207" y="5086553"/>
            <a:ext cx="1708449" cy="170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blog.jinbo.net/attach/4964/18095335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962" y="845569"/>
            <a:ext cx="3028950" cy="438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899" y="158635"/>
            <a:ext cx="6462713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526" y="4867627"/>
            <a:ext cx="2809875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035" y="1886302"/>
            <a:ext cx="3743325" cy="351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685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모서리가 둥근 직사각형 2"/>
          <p:cNvSpPr/>
          <p:nvPr/>
        </p:nvSpPr>
        <p:spPr>
          <a:xfrm>
            <a:off x="539552" y="332656"/>
            <a:ext cx="8136904" cy="5534744"/>
          </a:xfrm>
          <a:prstGeom prst="roundRect">
            <a:avLst>
              <a:gd name="adj" fmla="val 73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33" y="6107385"/>
            <a:ext cx="5619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/>
          <p:cNvSpPr/>
          <p:nvPr/>
        </p:nvSpPr>
        <p:spPr>
          <a:xfrm>
            <a:off x="1433338" y="6309320"/>
            <a:ext cx="6379022" cy="21602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0000" y1="51695" x2="50000" y2="51695"/>
                        <a14:foregroundMark x1="50000" y1="49153" x2="59091" y2="39831"/>
                        <a14:foregroundMark x1="60000" y1="34746" x2="36364" y2="593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107385"/>
            <a:ext cx="5238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postfiles1.naver.net/data42/2009/2/8/176/0005_anwansoon.png?type=w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207" y="5086553"/>
            <a:ext cx="1708449" cy="170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338" y="1349375"/>
            <a:ext cx="6379022" cy="416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338" y="490538"/>
            <a:ext cx="65960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246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모서리가 둥근 직사각형 2"/>
          <p:cNvSpPr/>
          <p:nvPr/>
        </p:nvSpPr>
        <p:spPr>
          <a:xfrm>
            <a:off x="539552" y="332656"/>
            <a:ext cx="8136904" cy="5534744"/>
          </a:xfrm>
          <a:prstGeom prst="roundRect">
            <a:avLst>
              <a:gd name="adj" fmla="val 73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33" y="6107385"/>
            <a:ext cx="5619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/>
          <p:cNvSpPr/>
          <p:nvPr/>
        </p:nvSpPr>
        <p:spPr>
          <a:xfrm>
            <a:off x="1433338" y="6309320"/>
            <a:ext cx="6379022" cy="21602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0000" y1="51695" x2="50000" y2="51695"/>
                        <a14:foregroundMark x1="50000" y1="49153" x2="59091" y2="39831"/>
                        <a14:foregroundMark x1="60000" y1="34746" x2="36364" y2="593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107385"/>
            <a:ext cx="5238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postfiles1.naver.net/data42/2009/2/8/176/0005_anwansoon.png?type=w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207" y="5086553"/>
            <a:ext cx="1708449" cy="170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031" y="764704"/>
            <a:ext cx="5206206" cy="3253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764704"/>
            <a:ext cx="2309813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656" y="3789040"/>
            <a:ext cx="5754687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539" y="4399972"/>
            <a:ext cx="7443787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757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모서리가 둥근 직사각형 2"/>
          <p:cNvSpPr/>
          <p:nvPr/>
        </p:nvSpPr>
        <p:spPr>
          <a:xfrm>
            <a:off x="539552" y="332656"/>
            <a:ext cx="8136904" cy="5534744"/>
          </a:xfrm>
          <a:prstGeom prst="roundRect">
            <a:avLst>
              <a:gd name="adj" fmla="val 73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33" y="6107385"/>
            <a:ext cx="5619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/>
          <p:cNvSpPr/>
          <p:nvPr/>
        </p:nvSpPr>
        <p:spPr>
          <a:xfrm>
            <a:off x="1433338" y="6309320"/>
            <a:ext cx="6379022" cy="21602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0000" y1="51695" x2="50000" y2="51695"/>
                        <a14:foregroundMark x1="50000" y1="49153" x2="59091" y2="39831"/>
                        <a14:foregroundMark x1="60000" y1="34746" x2="36364" y2="593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107385"/>
            <a:ext cx="5238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 descr="http://cfile2.uf.tistory.com/image/195C1A344FA4D04F170A8F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77067"/>
            <a:ext cx="2276475" cy="438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069" y="272123"/>
            <a:ext cx="4243387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650" y="2675315"/>
            <a:ext cx="1908175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 descr="http://cfile232.uf.daum.net/image/207E2C104A9D0B9923C4BD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540" y="2701981"/>
            <a:ext cx="3124125" cy="309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postfiles1.naver.net/data42/2009/2/8/176/0005_anwansoon.png?type=w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207" y="5086553"/>
            <a:ext cx="1708449" cy="170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368" y="4940337"/>
            <a:ext cx="1908175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967573"/>
            <a:ext cx="3505200" cy="324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6788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모서리가 둥근 직사각형 2"/>
          <p:cNvSpPr/>
          <p:nvPr/>
        </p:nvSpPr>
        <p:spPr>
          <a:xfrm>
            <a:off x="539552" y="332656"/>
            <a:ext cx="8136904" cy="5534744"/>
          </a:xfrm>
          <a:prstGeom prst="roundRect">
            <a:avLst>
              <a:gd name="adj" fmla="val 73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33" y="6107385"/>
            <a:ext cx="5619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/>
          <p:cNvSpPr/>
          <p:nvPr/>
        </p:nvSpPr>
        <p:spPr>
          <a:xfrm>
            <a:off x="1433338" y="6309320"/>
            <a:ext cx="6379022" cy="21602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0000" y1="51695" x2="50000" y2="51695"/>
                        <a14:foregroundMark x1="50000" y1="49153" x2="59091" y2="39831"/>
                        <a14:foregroundMark x1="60000" y1="34746" x2="36364" y2="593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107385"/>
            <a:ext cx="5238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094" y="1452265"/>
            <a:ext cx="6145213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89" name="_x181107264" descr="EMB00001054558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2276872"/>
            <a:ext cx="4032447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2291" name="_x181300464" descr="EMB00001054558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76872"/>
            <a:ext cx="4104456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postfiles1.naver.net/data42/2009/2/8/176/0005_anwansoon.png?type=w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207" y="5086553"/>
            <a:ext cx="1708449" cy="170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304" y="523131"/>
            <a:ext cx="7808913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922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모서리가 둥근 직사각형 2"/>
          <p:cNvSpPr/>
          <p:nvPr/>
        </p:nvSpPr>
        <p:spPr>
          <a:xfrm>
            <a:off x="539552" y="332656"/>
            <a:ext cx="8136904" cy="5534744"/>
          </a:xfrm>
          <a:prstGeom prst="roundRect">
            <a:avLst>
              <a:gd name="adj" fmla="val 73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33" y="6107385"/>
            <a:ext cx="5619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/>
          <p:cNvSpPr/>
          <p:nvPr/>
        </p:nvSpPr>
        <p:spPr>
          <a:xfrm>
            <a:off x="1433338" y="6309320"/>
            <a:ext cx="6379022" cy="21602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0000" y1="51695" x2="50000" y2="51695"/>
                        <a14:foregroundMark x1="50000" y1="49153" x2="59091" y2="39831"/>
                        <a14:foregroundMark x1="60000" y1="34746" x2="36364" y2="593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107385"/>
            <a:ext cx="5238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postfiles1.naver.net/data42/2009/2/8/176/0005_anwansoon.png?type=w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207" y="5086553"/>
            <a:ext cx="1708449" cy="170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194" y="1403559"/>
            <a:ext cx="4926013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" t="3930" r="2907" b="5623"/>
          <a:stretch/>
        </p:blipFill>
        <p:spPr>
          <a:xfrm>
            <a:off x="539552" y="2370390"/>
            <a:ext cx="4083297" cy="2138730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49" y="2361074"/>
            <a:ext cx="4053607" cy="2148046"/>
          </a:xfrm>
          <a:prstGeom prst="rect">
            <a:avLst/>
          </a:prstGeom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671" y="4608512"/>
            <a:ext cx="6589713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268" y="404664"/>
            <a:ext cx="3024187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423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모서리가 둥근 직사각형 2"/>
          <p:cNvSpPr/>
          <p:nvPr/>
        </p:nvSpPr>
        <p:spPr>
          <a:xfrm>
            <a:off x="539552" y="332656"/>
            <a:ext cx="8136904" cy="5534744"/>
          </a:xfrm>
          <a:prstGeom prst="roundRect">
            <a:avLst>
              <a:gd name="adj" fmla="val 73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33" y="6107385"/>
            <a:ext cx="5619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/>
          <p:cNvSpPr/>
          <p:nvPr/>
        </p:nvSpPr>
        <p:spPr>
          <a:xfrm>
            <a:off x="1433338" y="6309320"/>
            <a:ext cx="6379022" cy="21602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0000" y1="51695" x2="50000" y2="51695"/>
                        <a14:foregroundMark x1="50000" y1="49153" x2="59091" y2="39831"/>
                        <a14:foregroundMark x1="60000" y1="34746" x2="36364" y2="593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107385"/>
            <a:ext cx="5238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postfiles1.naver.net/data42/2009/2/8/176/0005_anwansoon.png?type=w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207" y="5086553"/>
            <a:ext cx="1708449" cy="170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http://images.clipartlogo.com/files/images/38/386671/men-in-black-clip-art_p.jp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755" y="1725843"/>
            <a:ext cx="3664245" cy="3360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354" y="409382"/>
            <a:ext cx="4243387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055" y="394252"/>
            <a:ext cx="2249487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679018"/>
            <a:ext cx="1500187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687" y="1838708"/>
            <a:ext cx="3157537" cy="117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아래쪽 화살표 1"/>
          <p:cNvSpPr/>
          <p:nvPr/>
        </p:nvSpPr>
        <p:spPr>
          <a:xfrm>
            <a:off x="6241214" y="2915846"/>
            <a:ext cx="432048" cy="39110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444" y="3306954"/>
            <a:ext cx="101758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768" y="4509120"/>
            <a:ext cx="89693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아래쪽 화살표 16"/>
          <p:cNvSpPr/>
          <p:nvPr/>
        </p:nvSpPr>
        <p:spPr>
          <a:xfrm>
            <a:off x="6241214" y="4089664"/>
            <a:ext cx="432048" cy="39110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200" y="1543050"/>
            <a:ext cx="3230563" cy="3779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181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모서리가 둥근 직사각형 2"/>
          <p:cNvSpPr/>
          <p:nvPr/>
        </p:nvSpPr>
        <p:spPr>
          <a:xfrm>
            <a:off x="539552" y="332656"/>
            <a:ext cx="8136904" cy="5534744"/>
          </a:xfrm>
          <a:prstGeom prst="roundRect">
            <a:avLst>
              <a:gd name="adj" fmla="val 73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33" y="6107385"/>
            <a:ext cx="5619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/>
          <p:cNvSpPr/>
          <p:nvPr/>
        </p:nvSpPr>
        <p:spPr>
          <a:xfrm>
            <a:off x="1433338" y="6309320"/>
            <a:ext cx="6379022" cy="21602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0000" y1="51695" x2="50000" y2="51695"/>
                        <a14:foregroundMark x1="50000" y1="49153" x2="59091" y2="39831"/>
                        <a14:foregroundMark x1="60000" y1="34746" x2="36364" y2="593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107385"/>
            <a:ext cx="5238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postfiles1.naver.net/data42/2009/2/8/176/0005_anwansoon.png?type=w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207" y="5086553"/>
            <a:ext cx="1708449" cy="170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http://joupia.net/bbs/data/asia_04_11/jap3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5" t="3419" r="12068"/>
          <a:stretch/>
        </p:blipFill>
        <p:spPr bwMode="auto">
          <a:xfrm>
            <a:off x="785886" y="2608288"/>
            <a:ext cx="2599784" cy="3259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777" y="160338"/>
            <a:ext cx="4243387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338" y="4763497"/>
            <a:ext cx="1444625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097" y="2026527"/>
            <a:ext cx="5402263" cy="287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026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모서리가 둥근 직사각형 2"/>
          <p:cNvSpPr/>
          <p:nvPr/>
        </p:nvSpPr>
        <p:spPr>
          <a:xfrm>
            <a:off x="539552" y="332656"/>
            <a:ext cx="8136904" cy="5534744"/>
          </a:xfrm>
          <a:prstGeom prst="roundRect">
            <a:avLst>
              <a:gd name="adj" fmla="val 73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33" y="6107385"/>
            <a:ext cx="5619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/>
          <p:cNvSpPr/>
          <p:nvPr/>
        </p:nvSpPr>
        <p:spPr>
          <a:xfrm>
            <a:off x="1433338" y="6309320"/>
            <a:ext cx="6379022" cy="21602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0000" y1="51695" x2="50000" y2="51695"/>
                        <a14:foregroundMark x1="50000" y1="49153" x2="59091" y2="39831"/>
                        <a14:foregroundMark x1="60000" y1="34746" x2="36364" y2="593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107385"/>
            <a:ext cx="5238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postfiles1.naver.net/data42/2009/2/8/176/0005_anwansoon.png?type=w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207" y="5086553"/>
            <a:ext cx="1708449" cy="170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20" y="619055"/>
            <a:ext cx="3377332" cy="39684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167" y="332656"/>
            <a:ext cx="4870450" cy="2609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744089"/>
            <a:ext cx="3744416" cy="684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765" y="3419004"/>
            <a:ext cx="3519536" cy="130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4627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모서리가 둥근 직사각형 2"/>
          <p:cNvSpPr/>
          <p:nvPr/>
        </p:nvSpPr>
        <p:spPr>
          <a:xfrm>
            <a:off x="539552" y="332656"/>
            <a:ext cx="8136904" cy="5534744"/>
          </a:xfrm>
          <a:prstGeom prst="roundRect">
            <a:avLst>
              <a:gd name="adj" fmla="val 73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33" y="6107385"/>
            <a:ext cx="5619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/>
          <p:cNvSpPr/>
          <p:nvPr/>
        </p:nvSpPr>
        <p:spPr>
          <a:xfrm>
            <a:off x="1433338" y="6309320"/>
            <a:ext cx="6379022" cy="21602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0000" y1="51695" x2="50000" y2="51695"/>
                        <a14:foregroundMark x1="50000" y1="49153" x2="59091" y2="39831"/>
                        <a14:foregroundMark x1="60000" y1="34746" x2="36364" y2="593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107385"/>
            <a:ext cx="5238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postfiles1.naver.net/data42/2009/2/8/176/0005_anwansoon.png?type=w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207" y="5086553"/>
            <a:ext cx="1708449" cy="170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http://joupia.net/bbs/data/asia_04_11/jap3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5" t="3419" r="12068"/>
          <a:stretch/>
        </p:blipFill>
        <p:spPr bwMode="auto">
          <a:xfrm>
            <a:off x="785886" y="2608288"/>
            <a:ext cx="2599784" cy="3259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777" y="160338"/>
            <a:ext cx="4243387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338" y="4763497"/>
            <a:ext cx="1444625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670" y="3688767"/>
            <a:ext cx="4572000" cy="1011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638" y="3100028"/>
            <a:ext cx="1262063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670" y="2053926"/>
            <a:ext cx="4572000" cy="1011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912" y="4580934"/>
            <a:ext cx="4572000" cy="1011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048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모서리가 둥근 직사각형 2"/>
          <p:cNvSpPr/>
          <p:nvPr/>
        </p:nvSpPr>
        <p:spPr>
          <a:xfrm>
            <a:off x="539552" y="332656"/>
            <a:ext cx="8136904" cy="5534744"/>
          </a:xfrm>
          <a:prstGeom prst="roundRect">
            <a:avLst>
              <a:gd name="adj" fmla="val 73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33" y="6107385"/>
            <a:ext cx="5619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/>
          <p:cNvSpPr/>
          <p:nvPr/>
        </p:nvSpPr>
        <p:spPr>
          <a:xfrm>
            <a:off x="1433338" y="6309320"/>
            <a:ext cx="6379022" cy="21602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0000" y1="51695" x2="50000" y2="51695"/>
                        <a14:foregroundMark x1="50000" y1="49153" x2="59091" y2="39831"/>
                        <a14:foregroundMark x1="60000" y1="34746" x2="36364" y2="593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107385"/>
            <a:ext cx="5238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postfiles1.naver.net/data42/2009/2/8/176/0005_anwansoon.png?type=w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207" y="5086553"/>
            <a:ext cx="1708449" cy="170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http://upload.wikimedia.org/wikipedia/commons/thumb/5/52/Emperor_Taisho_of_Japan.jpg/225px-Emperor_Taisho_of_Japa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569" y="476672"/>
            <a:ext cx="5040560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493" y="4869160"/>
            <a:ext cx="78279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250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모서리가 둥근 직사각형 2"/>
          <p:cNvSpPr/>
          <p:nvPr/>
        </p:nvSpPr>
        <p:spPr>
          <a:xfrm>
            <a:off x="539552" y="332656"/>
            <a:ext cx="8136904" cy="5534744"/>
          </a:xfrm>
          <a:prstGeom prst="roundRect">
            <a:avLst>
              <a:gd name="adj" fmla="val 73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33" y="6107385"/>
            <a:ext cx="5619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/>
          <p:cNvSpPr/>
          <p:nvPr/>
        </p:nvSpPr>
        <p:spPr>
          <a:xfrm>
            <a:off x="1433338" y="6309320"/>
            <a:ext cx="6379022" cy="21602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0000" y1="51695" x2="50000" y2="51695"/>
                        <a14:foregroundMark x1="50000" y1="49153" x2="59091" y2="39831"/>
                        <a14:foregroundMark x1="60000" y1="34746" x2="36364" y2="593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107385"/>
            <a:ext cx="5238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postfiles1.naver.net/data42/2009/2/8/176/0005_anwansoon.png?type=w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207" y="5086553"/>
            <a:ext cx="1708449" cy="170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593" y="538699"/>
            <a:ext cx="6754813" cy="635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834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모서리가 둥근 직사각형 2"/>
          <p:cNvSpPr/>
          <p:nvPr/>
        </p:nvSpPr>
        <p:spPr>
          <a:xfrm>
            <a:off x="539552" y="332656"/>
            <a:ext cx="8136904" cy="5534744"/>
          </a:xfrm>
          <a:prstGeom prst="roundRect">
            <a:avLst>
              <a:gd name="adj" fmla="val 73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33" y="6107385"/>
            <a:ext cx="5619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/>
          <p:cNvSpPr/>
          <p:nvPr/>
        </p:nvSpPr>
        <p:spPr>
          <a:xfrm>
            <a:off x="1433338" y="6309320"/>
            <a:ext cx="6379022" cy="21602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0000" y1="51695" x2="50000" y2="51695"/>
                        <a14:foregroundMark x1="50000" y1="49153" x2="59091" y2="39831"/>
                        <a14:foregroundMark x1="60000" y1="34746" x2="36364" y2="593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107385"/>
            <a:ext cx="5238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postfiles1.naver.net/data42/2009/2/8/176/0005_anwansoon.png?type=w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207" y="5086553"/>
            <a:ext cx="1708449" cy="170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844824"/>
            <a:ext cx="5616624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764704"/>
            <a:ext cx="4176464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062" y="2645623"/>
            <a:ext cx="2809875" cy="1073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955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모서리가 둥근 직사각형 2"/>
          <p:cNvSpPr/>
          <p:nvPr/>
        </p:nvSpPr>
        <p:spPr>
          <a:xfrm>
            <a:off x="539552" y="332656"/>
            <a:ext cx="8136904" cy="5534744"/>
          </a:xfrm>
          <a:prstGeom prst="roundRect">
            <a:avLst>
              <a:gd name="adj" fmla="val 73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33" y="6107385"/>
            <a:ext cx="5619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/>
          <p:cNvSpPr/>
          <p:nvPr/>
        </p:nvSpPr>
        <p:spPr>
          <a:xfrm>
            <a:off x="1433338" y="6309320"/>
            <a:ext cx="6379022" cy="21602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0000" y1="51695" x2="50000" y2="51695"/>
                        <a14:foregroundMark x1="50000" y1="49153" x2="59091" y2="39831"/>
                        <a14:foregroundMark x1="60000" y1="34746" x2="36364" y2="593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107385"/>
            <a:ext cx="5238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postfiles1.naver.net/data42/2009/2/8/176/0005_anwansoon.png?type=w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207" y="5086553"/>
            <a:ext cx="1708449" cy="170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931" y="1365179"/>
            <a:ext cx="3762375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584253"/>
            <a:ext cx="3333750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063" y="384119"/>
            <a:ext cx="6694487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282" y="4897234"/>
            <a:ext cx="5876925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955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모서리가 둥근 직사각형 2"/>
          <p:cNvSpPr/>
          <p:nvPr/>
        </p:nvSpPr>
        <p:spPr>
          <a:xfrm>
            <a:off x="539552" y="332656"/>
            <a:ext cx="8136904" cy="5534744"/>
          </a:xfrm>
          <a:prstGeom prst="roundRect">
            <a:avLst>
              <a:gd name="adj" fmla="val 73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33" y="6107385"/>
            <a:ext cx="5619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/>
          <p:cNvSpPr/>
          <p:nvPr/>
        </p:nvSpPr>
        <p:spPr>
          <a:xfrm>
            <a:off x="1433338" y="6309320"/>
            <a:ext cx="6379022" cy="21602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0000" y1="51695" x2="50000" y2="51695"/>
                        <a14:foregroundMark x1="50000" y1="49153" x2="59091" y2="39831"/>
                        <a14:foregroundMark x1="60000" y1="34746" x2="36364" y2="593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107385"/>
            <a:ext cx="5238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7"/>
          <a:stretch/>
        </p:blipFill>
        <p:spPr bwMode="auto">
          <a:xfrm>
            <a:off x="4476984" y="2346851"/>
            <a:ext cx="4199472" cy="3520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http://postfiles16.naver.net/20120116_159/guswlsl7_1326642990792TMsS4_PNG/04_QOM_png.png?type=w2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18" y="2780928"/>
            <a:ext cx="2840128" cy="3043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postfiles1.naver.net/data42/2009/2/8/176/0005_anwansoon.png?type=w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207" y="5086553"/>
            <a:ext cx="1708449" cy="170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2" y="476672"/>
            <a:ext cx="6694487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020" y="1832983"/>
            <a:ext cx="1804987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705" y="2433940"/>
            <a:ext cx="160337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235" y="4880963"/>
            <a:ext cx="3567830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955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-795" y="0"/>
            <a:ext cx="9144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모서리가 둥근 직사각형 2"/>
          <p:cNvSpPr/>
          <p:nvPr/>
        </p:nvSpPr>
        <p:spPr>
          <a:xfrm>
            <a:off x="539552" y="332656"/>
            <a:ext cx="8136904" cy="5534744"/>
          </a:xfrm>
          <a:prstGeom prst="roundRect">
            <a:avLst>
              <a:gd name="adj" fmla="val 73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33" y="6107385"/>
            <a:ext cx="5619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/>
          <p:cNvSpPr/>
          <p:nvPr/>
        </p:nvSpPr>
        <p:spPr>
          <a:xfrm>
            <a:off x="1433338" y="6309320"/>
            <a:ext cx="6379022" cy="21602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0000" y1="51695" x2="50000" y2="51695"/>
                        <a14:foregroundMark x1="50000" y1="49153" x2="59091" y2="39831"/>
                        <a14:foregroundMark x1="60000" y1="34746" x2="36364" y2="593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107385"/>
            <a:ext cx="5238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postfiles1.naver.net/data42/2009/2/8/176/0005_anwansoon.png?type=w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207" y="5086553"/>
            <a:ext cx="1708449" cy="170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207" y="1929246"/>
            <a:ext cx="3249613" cy="2579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929245"/>
            <a:ext cx="3328987" cy="257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2" y="476672"/>
            <a:ext cx="6694487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955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모서리가 둥근 직사각형 2"/>
          <p:cNvSpPr/>
          <p:nvPr/>
        </p:nvSpPr>
        <p:spPr>
          <a:xfrm>
            <a:off x="539552" y="332656"/>
            <a:ext cx="8136904" cy="5534744"/>
          </a:xfrm>
          <a:prstGeom prst="roundRect">
            <a:avLst>
              <a:gd name="adj" fmla="val 73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33" y="6107385"/>
            <a:ext cx="5619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/>
          <p:cNvSpPr/>
          <p:nvPr/>
        </p:nvSpPr>
        <p:spPr>
          <a:xfrm>
            <a:off x="1433338" y="6309320"/>
            <a:ext cx="6379022" cy="21602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0000" y1="51695" x2="50000" y2="51695"/>
                        <a14:foregroundMark x1="50000" y1="49153" x2="59091" y2="39831"/>
                        <a14:foregroundMark x1="60000" y1="34746" x2="36364" y2="593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107385"/>
            <a:ext cx="5238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368" y="381519"/>
            <a:ext cx="3816350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560" y="969687"/>
            <a:ext cx="2314121" cy="1566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482" y="1753017"/>
            <a:ext cx="1201737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400129"/>
            <a:ext cx="2220122" cy="212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852936"/>
            <a:ext cx="1201737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 descr="http://pixabay.com/static/uploads/photo/2012/04/14/14/04/icon-34049_640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18" y="4423266"/>
            <a:ext cx="1656902" cy="141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938" y="5008563"/>
            <a:ext cx="1201737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5" name="Picture 15" descr="http://download.xbox.com/content/images/00001000-5e5b-62d3-c126-df9241560844/1033/thumblg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675" y="4097829"/>
            <a:ext cx="1673448" cy="1673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9" name="Picture 1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661374"/>
            <a:ext cx="1201737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0" name="Picture 2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717" y="1571540"/>
            <a:ext cx="4445097" cy="1642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8" name="Picture 18" descr="http://postfiles5.naver.net/20111231_276/guswlsl7_1325303204327Eyb6o_PNG/mkyan-5ive_(6).png?type=w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787767"/>
            <a:ext cx="3333750" cy="418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1" name="Picture 2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052723"/>
            <a:ext cx="15541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http://postfiles1.naver.net/data42/2009/2/8/176/0005_anwansoon.png?type=w1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207" y="5086553"/>
            <a:ext cx="1708449" cy="170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03" y="5008563"/>
            <a:ext cx="15541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303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-795" y="0"/>
            <a:ext cx="9144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모서리가 둥근 직사각형 2"/>
          <p:cNvSpPr/>
          <p:nvPr/>
        </p:nvSpPr>
        <p:spPr>
          <a:xfrm>
            <a:off x="539552" y="332656"/>
            <a:ext cx="8136904" cy="5534744"/>
          </a:xfrm>
          <a:prstGeom prst="roundRect">
            <a:avLst>
              <a:gd name="adj" fmla="val 73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33" y="6107385"/>
            <a:ext cx="5619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/>
          <p:cNvSpPr/>
          <p:nvPr/>
        </p:nvSpPr>
        <p:spPr>
          <a:xfrm>
            <a:off x="1433338" y="6309320"/>
            <a:ext cx="6379022" cy="21602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0000" y1="51695" x2="50000" y2="51695"/>
                        <a14:foregroundMark x1="50000" y1="49153" x2="59091" y2="39831"/>
                        <a14:foregroundMark x1="60000" y1="34746" x2="36364" y2="593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107385"/>
            <a:ext cx="5238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postfiles1.naver.net/data42/2009/2/8/176/0005_anwansoon.png?type=w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207" y="5086553"/>
            <a:ext cx="1708449" cy="170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postfiles14.naver.net/20120123_205/cbdh_1327312138000TJvdY_GIF/tumblr_lxg572kWHR1qhvseso1_250.gif?type=w2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14635"/>
            <a:ext cx="2016224" cy="2392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postfiles5.naver.net/20120123_212/cbdh_1327312138612PS39j_GIF/tumblr_lxg572kWHR1qhvseso2_r1_250.gif?type=w2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614635"/>
            <a:ext cx="2067074" cy="2392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postfiles6.naver.net/20120123_277/cbdh_1327312139120GRdgU_GIF/tumblr_lxg572kWHR1qhvseso3_250.gif?type=w2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849" y="1612674"/>
            <a:ext cx="2109391" cy="2392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postfiles15.naver.net/20120123_206/cbdh_1327312139692Mxho5_GIF/tumblr_lxg572kWHR1qhvseso4_250.gif?type=w2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614635"/>
            <a:ext cx="1944216" cy="2392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919621"/>
            <a:ext cx="3494087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868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모서리가 둥근 직사각형 2"/>
          <p:cNvSpPr/>
          <p:nvPr/>
        </p:nvSpPr>
        <p:spPr>
          <a:xfrm>
            <a:off x="539552" y="332656"/>
            <a:ext cx="8136904" cy="5534744"/>
          </a:xfrm>
          <a:prstGeom prst="roundRect">
            <a:avLst>
              <a:gd name="adj" fmla="val 73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33" y="6107385"/>
            <a:ext cx="5619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/>
          <p:cNvSpPr/>
          <p:nvPr/>
        </p:nvSpPr>
        <p:spPr>
          <a:xfrm>
            <a:off x="1433338" y="6309320"/>
            <a:ext cx="6379022" cy="21602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0000" y1="51695" x2="50000" y2="51695"/>
                        <a14:foregroundMark x1="50000" y1="49153" x2="59091" y2="39831"/>
                        <a14:foregroundMark x1="60000" y1="34746" x2="36364" y2="593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107385"/>
            <a:ext cx="5238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741" y="188640"/>
            <a:ext cx="7248525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742" y="3864032"/>
            <a:ext cx="7677932" cy="2003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49" y="1700808"/>
            <a:ext cx="7010400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http://postfiles1.naver.net/data42/2009/2/8/176/0005_anwansoon.png?type=w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207" y="5086553"/>
            <a:ext cx="1708449" cy="170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663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모서리가 둥근 직사각형 2"/>
          <p:cNvSpPr/>
          <p:nvPr/>
        </p:nvSpPr>
        <p:spPr>
          <a:xfrm>
            <a:off x="539552" y="332656"/>
            <a:ext cx="8136904" cy="5534744"/>
          </a:xfrm>
          <a:prstGeom prst="roundRect">
            <a:avLst>
              <a:gd name="adj" fmla="val 73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33" y="6107385"/>
            <a:ext cx="5619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/>
          <p:cNvSpPr/>
          <p:nvPr/>
        </p:nvSpPr>
        <p:spPr>
          <a:xfrm>
            <a:off x="1433338" y="6309320"/>
            <a:ext cx="6379022" cy="21602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0000" y1="51695" x2="50000" y2="51695"/>
                        <a14:foregroundMark x1="50000" y1="49153" x2="59091" y2="39831"/>
                        <a14:foregroundMark x1="60000" y1="34746" x2="36364" y2="593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107385"/>
            <a:ext cx="5238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postfiles1.naver.net/data42/2009/2/8/176/0005_anwansoon.png?type=w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207" y="5086553"/>
            <a:ext cx="1708449" cy="170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882" y="349784"/>
            <a:ext cx="7437437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937" y="3954376"/>
            <a:ext cx="7553325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8840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모서리가 둥근 직사각형 2"/>
          <p:cNvSpPr/>
          <p:nvPr/>
        </p:nvSpPr>
        <p:spPr>
          <a:xfrm>
            <a:off x="539552" y="332656"/>
            <a:ext cx="8136904" cy="5534744"/>
          </a:xfrm>
          <a:prstGeom prst="roundRect">
            <a:avLst>
              <a:gd name="adj" fmla="val 73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33" y="6107385"/>
            <a:ext cx="5619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/>
          <p:cNvSpPr/>
          <p:nvPr/>
        </p:nvSpPr>
        <p:spPr>
          <a:xfrm>
            <a:off x="1433338" y="6309320"/>
            <a:ext cx="6379022" cy="21602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0000" y1="51695" x2="50000" y2="51695"/>
                        <a14:foregroundMark x1="50000" y1="49153" x2="59091" y2="39831"/>
                        <a14:foregroundMark x1="60000" y1="34746" x2="36364" y2="593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107385"/>
            <a:ext cx="5238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postfiles1.naver.net/data42/2009/2/8/176/0005_anwansoon.png?type=w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207" y="5086553"/>
            <a:ext cx="1708449" cy="170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17" y="1547876"/>
            <a:ext cx="8145463" cy="383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793" y="-37864"/>
            <a:ext cx="6443663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1890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모서리가 둥근 직사각형 2"/>
          <p:cNvSpPr/>
          <p:nvPr/>
        </p:nvSpPr>
        <p:spPr>
          <a:xfrm>
            <a:off x="539552" y="332656"/>
            <a:ext cx="8136904" cy="5534744"/>
          </a:xfrm>
          <a:prstGeom prst="roundRect">
            <a:avLst>
              <a:gd name="adj" fmla="val 73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33" y="6107385"/>
            <a:ext cx="5619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/>
          <p:cNvSpPr/>
          <p:nvPr/>
        </p:nvSpPr>
        <p:spPr>
          <a:xfrm>
            <a:off x="1433338" y="6309320"/>
            <a:ext cx="6379022" cy="21602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0000" y1="51695" x2="50000" y2="51695"/>
                        <a14:foregroundMark x1="50000" y1="49153" x2="59091" y2="39831"/>
                        <a14:foregroundMark x1="60000" y1="34746" x2="36364" y2="593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107385"/>
            <a:ext cx="5238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8136904" cy="5544616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postfiles1.naver.net/data42/2009/2/8/176/0005_anwansoon.png?type=w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207" y="5086553"/>
            <a:ext cx="1708449" cy="170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63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모서리가 둥근 직사각형 2"/>
          <p:cNvSpPr/>
          <p:nvPr/>
        </p:nvSpPr>
        <p:spPr>
          <a:xfrm>
            <a:off x="539552" y="332656"/>
            <a:ext cx="8136904" cy="5534744"/>
          </a:xfrm>
          <a:prstGeom prst="roundRect">
            <a:avLst>
              <a:gd name="adj" fmla="val 73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33" y="6107385"/>
            <a:ext cx="5619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/>
          <p:cNvSpPr/>
          <p:nvPr/>
        </p:nvSpPr>
        <p:spPr>
          <a:xfrm>
            <a:off x="1433338" y="6309320"/>
            <a:ext cx="6379022" cy="21602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0000" y1="51695" x2="50000" y2="51695"/>
                        <a14:foregroundMark x1="50000" y1="49153" x2="59091" y2="39831"/>
                        <a14:foregroundMark x1="60000" y1="34746" x2="36364" y2="593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107385"/>
            <a:ext cx="5238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547" b="80234" l="21806" r="70833">
                        <a14:foregroundMark x1="44306" y1="33672" x2="44028" y2="46641"/>
                        <a14:foregroundMark x1="33333" y1="35234" x2="41528" y2="39297"/>
                        <a14:foregroundMark x1="52500" y1="33125" x2="31667" y2="35234"/>
                        <a14:foregroundMark x1="51806" y1="34297" x2="47778" y2="44141"/>
                        <a14:foregroundMark x1="32917" y1="35781" x2="43333" y2="47422"/>
                        <a14:foregroundMark x1="50556" y1="37344" x2="41250" y2="48750"/>
                        <a14:foregroundMark x1="51528" y1="35781" x2="48472" y2="50313"/>
                        <a14:foregroundMark x1="54306" y1="40078" x2="50139" y2="47578"/>
                        <a14:foregroundMark x1="45278" y1="45313" x2="46389" y2="70781"/>
                        <a14:foregroundMark x1="39861" y1="49375" x2="44028" y2="56094"/>
                        <a14:foregroundMark x1="41250" y1="50313" x2="41944" y2="54531"/>
                        <a14:foregroundMark x1="41250" y1="72891" x2="52222" y2="727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73" t="27897" r="31637" b="23021"/>
          <a:stretch/>
        </p:blipFill>
        <p:spPr>
          <a:xfrm>
            <a:off x="6310673" y="813732"/>
            <a:ext cx="1258735" cy="2403898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3594" b="72109" l="23056" r="70972">
                        <a14:foregroundMark x1="45833" y1="45391" x2="44861" y2="67031"/>
                        <a14:foregroundMark x1="52361" y1="46563" x2="45139" y2="52734"/>
                        <a14:foregroundMark x1="54167" y1="47734" x2="48333" y2="53516"/>
                        <a14:foregroundMark x1="55833" y1="46563" x2="42778" y2="55859"/>
                        <a14:foregroundMark x1="38333" y1="44844" x2="45139" y2="53516"/>
                        <a14:foregroundMark x1="37222" y1="47188" x2="42778" y2="55469"/>
                        <a14:foregroundMark x1="32500" y1="47891" x2="37639" y2="49063"/>
                        <a14:foregroundMark x1="59306" y1="46406" x2="55556" y2="49453"/>
                        <a14:foregroundMark x1="48611" y1="55078" x2="52083" y2="67266"/>
                        <a14:foregroundMark x1="39722" y1="68203" x2="54167" y2="6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2" t="35300" r="30075" b="29469"/>
          <a:stretch/>
        </p:blipFill>
        <p:spPr>
          <a:xfrm>
            <a:off x="7156446" y="2135529"/>
            <a:ext cx="1239806" cy="172552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0234" b="85391" l="18056" r="75417">
                        <a14:foregroundMark x1="36944" y1="48281" x2="39028" y2="71328"/>
                        <a14:foregroundMark x1="34861" y1="74609" x2="37222" y2="64766"/>
                        <a14:foregroundMark x1="32083" y1="75000" x2="33889" y2="72266"/>
                        <a14:foregroundMark x1="50278" y1="56250" x2="51389" y2="73984"/>
                        <a14:foregroundMark x1="41389" y1="48906" x2="43750" y2="527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67" t="33236" r="27670" b="18130"/>
          <a:stretch/>
        </p:blipFill>
        <p:spPr>
          <a:xfrm>
            <a:off x="5690624" y="1509344"/>
            <a:ext cx="1335124" cy="2381928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6" t="33430" r="34885" b="30821"/>
          <a:stretch/>
        </p:blipFill>
        <p:spPr>
          <a:xfrm>
            <a:off x="2161623" y="1069637"/>
            <a:ext cx="1155709" cy="1892089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7266" b="73438" l="15833" r="76111">
                        <a14:foregroundMark x1="46528" y1="42734" x2="49028" y2="62813"/>
                        <a14:foregroundMark x1="37222" y1="43516" x2="59306" y2="48125"/>
                        <a14:foregroundMark x1="51667" y1="42891" x2="39028" y2="52188"/>
                        <a14:foregroundMark x1="41806" y1="44219" x2="46250" y2="55234"/>
                        <a14:foregroundMark x1="36944" y1="44453" x2="44167" y2="54844"/>
                        <a14:foregroundMark x1="34167" y1="48516" x2="48333" y2="47891"/>
                        <a14:foregroundMark x1="43750" y1="46953" x2="31806" y2="48281"/>
                        <a14:foregroundMark x1="43750" y1="44453" x2="34861" y2="46797"/>
                        <a14:foregroundMark x1="50694" y1="41719" x2="42500" y2="45234"/>
                        <a14:foregroundMark x1="46528" y1="41719" x2="37639" y2="46016"/>
                        <a14:foregroundMark x1="42083" y1="41328" x2="50000" y2="44609"/>
                        <a14:foregroundMark x1="39306" y1="42109" x2="54444" y2="45234"/>
                        <a14:foregroundMark x1="53056" y1="43125" x2="58611" y2="51172"/>
                        <a14:foregroundMark x1="56528" y1="45000" x2="57222" y2="51016"/>
                        <a14:foregroundMark x1="59306" y1="45391" x2="53750" y2="53125"/>
                        <a14:foregroundMark x1="57500" y1="48281" x2="49028" y2="54844"/>
                        <a14:foregroundMark x1="53472" y1="46953" x2="49306" y2="52578"/>
                        <a14:foregroundMark x1="50000" y1="48125" x2="44167" y2="53125"/>
                        <a14:foregroundMark x1="36250" y1="49688" x2="49722" y2="50234"/>
                        <a14:foregroundMark x1="46944" y1="53516" x2="47222" y2="63594"/>
                        <a14:foregroundMark x1="43472" y1="66875" x2="53472" y2="66094"/>
                        <a14:foregroundMark x1="46528" y1="64922" x2="45833" y2="54297"/>
                        <a14:foregroundMark x1="44444" y1="66250" x2="46528" y2="54688"/>
                        <a14:foregroundMark x1="44444" y1="65703" x2="44861" y2="56016"/>
                        <a14:foregroundMark x1="53056" y1="65547" x2="47639" y2="55078"/>
                        <a14:foregroundMark x1="47222" y1="46406" x2="46250" y2="50859"/>
                        <a14:foregroundMark x1="44167" y1="49453" x2="47639" y2="53750"/>
                        <a14:foregroundMark x1="42500" y1="44453" x2="47639" y2="53516"/>
                        <a14:foregroundMark x1="38333" y1="45625" x2="36944" y2="51172"/>
                        <a14:foregroundMark x1="41389" y1="41563" x2="43194" y2="49297"/>
                        <a14:foregroundMark x1="46250" y1="46797" x2="36667" y2="53906"/>
                        <a14:foregroundMark x1="43194" y1="46563" x2="37639" y2="48906"/>
                        <a14:foregroundMark x1="48333" y1="44453" x2="38333" y2="47734"/>
                        <a14:foregroundMark x1="43750" y1="44844" x2="44167" y2="48125"/>
                        <a14:foregroundMark x1="46528" y1="42891" x2="57222" y2="47500"/>
                        <a14:foregroundMark x1="53056" y1="44453" x2="53056" y2="48672"/>
                        <a14:foregroundMark x1="50278" y1="44219" x2="54444" y2="47891"/>
                        <a14:foregroundMark x1="49722" y1="42109" x2="49028" y2="47891"/>
                        <a14:foregroundMark x1="47222" y1="45625" x2="46528" y2="51406"/>
                        <a14:foregroundMark x1="47917" y1="44219" x2="49722" y2="51953"/>
                        <a14:foregroundMark x1="50694" y1="44844" x2="48333" y2="50234"/>
                        <a14:foregroundMark x1="44167" y1="44219" x2="47222" y2="51172"/>
                        <a14:foregroundMark x1="39306" y1="45000" x2="42083" y2="50469"/>
                        <a14:foregroundMark x1="38611" y1="45625" x2="46528" y2="51953"/>
                        <a14:foregroundMark x1="41806" y1="47734" x2="49028" y2="51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20" t="37488" r="23548" b="27922"/>
          <a:stretch/>
        </p:blipFill>
        <p:spPr>
          <a:xfrm>
            <a:off x="681391" y="1700808"/>
            <a:ext cx="1769361" cy="1830726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1563" b="69844" l="10694" r="62639">
                        <a14:foregroundMark x1="36250" y1="40313" x2="34583" y2="48359"/>
                        <a14:foregroundMark x1="23889" y1="45313" x2="31389" y2="53047"/>
                        <a14:foregroundMark x1="44861" y1="42813" x2="38611" y2="53047"/>
                        <a14:foregroundMark x1="41389" y1="38125" x2="41389" y2="58438"/>
                        <a14:foregroundMark x1="22222" y1="52422" x2="55139" y2="53047"/>
                        <a14:foregroundMark x1="22917" y1="47813" x2="54861" y2="46875"/>
                        <a14:foregroundMark x1="21528" y1="46484" x2="19722" y2="51328"/>
                        <a14:foregroundMark x1="36944" y1="63047" x2="44444" y2="62656"/>
                        <a14:foregroundMark x1="38333" y1="61563" x2="36528" y2="54609"/>
                        <a14:foregroundMark x1="45833" y1="63281" x2="44861" y2="60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96" t="32465" r="39007" b="33767"/>
          <a:stretch/>
        </p:blipFill>
        <p:spPr>
          <a:xfrm>
            <a:off x="1588145" y="2536365"/>
            <a:ext cx="1393224" cy="1787257"/>
          </a:xfrm>
          <a:prstGeom prst="rect">
            <a:avLst/>
          </a:prstGeom>
        </p:spPr>
      </p:pic>
      <p:pic>
        <p:nvPicPr>
          <p:cNvPr id="1028" name="Picture 4" descr="http://images.gofreedownload.com/lnxwalt-cheap-lightning-bolt-clip-art-12825.jpg">
            <a:hlinkClick r:id="rId17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005" y="759761"/>
            <a:ext cx="3027998" cy="3525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postfiles1.naver.net/data42/2009/2/8/176/0005_anwansoon.png?type=w1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207" y="5086553"/>
            <a:ext cx="1708449" cy="170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03" y="4551683"/>
            <a:ext cx="3835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272" y="4551683"/>
            <a:ext cx="304165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966" y="4977164"/>
            <a:ext cx="4664075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7999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모서리가 둥근 직사각형 2"/>
          <p:cNvSpPr/>
          <p:nvPr/>
        </p:nvSpPr>
        <p:spPr>
          <a:xfrm>
            <a:off x="539552" y="332656"/>
            <a:ext cx="8136904" cy="5534744"/>
          </a:xfrm>
          <a:prstGeom prst="roundRect">
            <a:avLst>
              <a:gd name="adj" fmla="val 73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33" y="6107385"/>
            <a:ext cx="5619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/>
          <p:cNvSpPr/>
          <p:nvPr/>
        </p:nvSpPr>
        <p:spPr>
          <a:xfrm>
            <a:off x="1433338" y="6309320"/>
            <a:ext cx="6379022" cy="21602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0000" y1="51695" x2="50000" y2="51695"/>
                        <a14:foregroundMark x1="50000" y1="49153" x2="59091" y2="39831"/>
                        <a14:foregroundMark x1="60000" y1="34746" x2="36364" y2="593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107385"/>
            <a:ext cx="5238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postfiles1.naver.net/data42/2009/2/8/176/0005_anwansoon.png?type=w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207" y="5086553"/>
            <a:ext cx="1708449" cy="170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3" r="2089"/>
          <a:stretch/>
        </p:blipFill>
        <p:spPr bwMode="auto">
          <a:xfrm>
            <a:off x="1043608" y="908720"/>
            <a:ext cx="6973957" cy="495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354" y="332656"/>
            <a:ext cx="52244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060848"/>
            <a:ext cx="1365250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541" y="3519882"/>
            <a:ext cx="15240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357" y="2060848"/>
            <a:ext cx="969963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410" y="1340768"/>
            <a:ext cx="18288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877343"/>
            <a:ext cx="1243013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686" y="2867116"/>
            <a:ext cx="12319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050" y="923205"/>
            <a:ext cx="1506537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293096"/>
            <a:ext cx="54292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063287"/>
            <a:ext cx="2043113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5" name="Picture 1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720" y="2430981"/>
            <a:ext cx="98107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5646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836</TotalTime>
  <Words>0</Words>
  <Application>Microsoft Office PowerPoint</Application>
  <PresentationFormat>화면 슬라이드 쇼(4:3)</PresentationFormat>
  <Paragraphs>0</Paragraphs>
  <Slides>38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38</vt:i4>
      </vt:variant>
    </vt:vector>
  </HeadingPairs>
  <TitlesOfParts>
    <vt:vector size="39" baseType="lpstr"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7-130508a</dc:creator>
  <cp:lastModifiedBy>7-130508a</cp:lastModifiedBy>
  <cp:revision>31</cp:revision>
  <dcterms:created xsi:type="dcterms:W3CDTF">2013-09-25T11:50:47Z</dcterms:created>
  <dcterms:modified xsi:type="dcterms:W3CDTF">2013-09-27T03:28:33Z</dcterms:modified>
</cp:coreProperties>
</file>