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256" r:id="rId2"/>
    <p:sldId id="296" r:id="rId3"/>
    <p:sldId id="257" r:id="rId4"/>
    <p:sldId id="265" r:id="rId5"/>
    <p:sldId id="266" r:id="rId6"/>
    <p:sldId id="258" r:id="rId7"/>
    <p:sldId id="267" r:id="rId8"/>
    <p:sldId id="295" r:id="rId9"/>
    <p:sldId id="294" r:id="rId10"/>
    <p:sldId id="260" r:id="rId11"/>
    <p:sldId id="270" r:id="rId12"/>
    <p:sldId id="268" r:id="rId13"/>
    <p:sldId id="269" r:id="rId14"/>
    <p:sldId id="271" r:id="rId15"/>
    <p:sldId id="272" r:id="rId16"/>
    <p:sldId id="273" r:id="rId17"/>
    <p:sldId id="316" r:id="rId18"/>
    <p:sldId id="275" r:id="rId19"/>
    <p:sldId id="276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290" r:id="rId34"/>
    <p:sldId id="291" r:id="rId35"/>
    <p:sldId id="292" r:id="rId36"/>
    <p:sldId id="293" r:id="rId37"/>
    <p:sldId id="297" r:id="rId38"/>
    <p:sldId id="298" r:id="rId39"/>
    <p:sldId id="299" r:id="rId40"/>
    <p:sldId id="300" r:id="rId41"/>
    <p:sldId id="301" r:id="rId42"/>
    <p:sldId id="302" r:id="rId4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9" d="100"/>
          <a:sy n="119" d="100"/>
        </p:scale>
        <p:origin x="-1404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1055170479038229"/>
          <c:y val="0.140625"/>
          <c:w val="0.59827837236285575"/>
          <c:h val="0.70265624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6세대 콘솔 판매량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70C0"/>
              </a:solidFill>
            </c:spPr>
          </c:dPt>
          <c:cat>
            <c:strRef>
              <c:f>Sheet1!$A$2:$A$5</c:f>
              <c:strCache>
                <c:ptCount val="4"/>
                <c:pt idx="0">
                  <c:v>X-Box</c:v>
                </c:pt>
                <c:pt idx="1">
                  <c:v>PS2</c:v>
                </c:pt>
                <c:pt idx="2">
                  <c:v>GameCube</c:v>
                </c:pt>
                <c:pt idx="3">
                  <c:v>Dreamcast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25000000</c:v>
                </c:pt>
                <c:pt idx="1">
                  <c:v>155000000</c:v>
                </c:pt>
                <c:pt idx="2">
                  <c:v>22000000</c:v>
                </c:pt>
                <c:pt idx="3">
                  <c:v>10000000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8672128"/>
        <c:axId val="84860928"/>
      </c:barChart>
      <c:catAx>
        <c:axId val="58672128"/>
        <c:scaling>
          <c:orientation val="minMax"/>
        </c:scaling>
        <c:delete val="0"/>
        <c:axPos val="b"/>
        <c:majorTickMark val="out"/>
        <c:minorTickMark val="none"/>
        <c:tickLblPos val="nextTo"/>
        <c:crossAx val="84860928"/>
        <c:crosses val="autoZero"/>
        <c:auto val="1"/>
        <c:lblAlgn val="ctr"/>
        <c:lblOffset val="100"/>
        <c:noMultiLvlLbl val="0"/>
      </c:catAx>
      <c:valAx>
        <c:axId val="8486092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chemeClr val="tx1"/>
                </a:solidFill>
              </a:defRPr>
            </a:pPr>
            <a:endParaRPr lang="ko-KR"/>
          </a:p>
        </c:txPr>
        <c:crossAx val="5867212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7세대 콘솔 판매량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</c:spPr>
          </c:dPt>
          <c:cat>
            <c:strRef>
              <c:f>Sheet1!$A$2:$A$4</c:f>
              <c:strCache>
                <c:ptCount val="3"/>
                <c:pt idx="0">
                  <c:v>X-Box</c:v>
                </c:pt>
                <c:pt idx="1">
                  <c:v>PS3</c:v>
                </c:pt>
                <c:pt idx="2">
                  <c:v>Wii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80000000</c:v>
                </c:pt>
                <c:pt idx="1">
                  <c:v>80000000</c:v>
                </c:pt>
                <c:pt idx="2">
                  <c:v>100000000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531968"/>
        <c:axId val="84863808"/>
      </c:barChart>
      <c:catAx>
        <c:axId val="32531968"/>
        <c:scaling>
          <c:orientation val="minMax"/>
        </c:scaling>
        <c:delete val="0"/>
        <c:axPos val="b"/>
        <c:majorTickMark val="out"/>
        <c:minorTickMark val="none"/>
        <c:tickLblPos val="nextTo"/>
        <c:crossAx val="84863808"/>
        <c:crosses val="autoZero"/>
        <c:auto val="1"/>
        <c:lblAlgn val="ctr"/>
        <c:lblOffset val="100"/>
        <c:noMultiLvlLbl val="0"/>
      </c:catAx>
      <c:valAx>
        <c:axId val="8486380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chemeClr val="tx1"/>
                </a:solidFill>
              </a:defRPr>
            </a:pPr>
            <a:endParaRPr lang="ko-KR"/>
          </a:p>
        </c:txPr>
        <c:crossAx val="3253196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9.0275502341094799E-2"/>
          <c:y val="0.13998241459009472"/>
          <c:w val="0.57850506069672425"/>
          <c:h val="0.6497555948072438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세계 시장 점유율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Sheet1!$A$2:$A$3</c:f>
              <c:strCache>
                <c:ptCount val="2"/>
                <c:pt idx="0">
                  <c:v>2002년</c:v>
                </c:pt>
                <c:pt idx="1">
                  <c:v>2010년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10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672640"/>
        <c:axId val="58777600"/>
      </c:lineChart>
      <c:catAx>
        <c:axId val="58672640"/>
        <c:scaling>
          <c:orientation val="minMax"/>
        </c:scaling>
        <c:delete val="0"/>
        <c:axPos val="b"/>
        <c:majorTickMark val="out"/>
        <c:minorTickMark val="none"/>
        <c:tickLblPos val="nextTo"/>
        <c:crossAx val="58777600"/>
        <c:crosses val="autoZero"/>
        <c:auto val="1"/>
        <c:lblAlgn val="ctr"/>
        <c:lblOffset val="100"/>
        <c:noMultiLvlLbl val="0"/>
      </c:catAx>
      <c:valAx>
        <c:axId val="587776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867264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ko-KR" altLang="en-US" dirty="0"/>
              <a:t>전세계 </a:t>
            </a:r>
            <a:r>
              <a:rPr lang="en-US" altLang="ko-KR" dirty="0" smtClean="0"/>
              <a:t>4</a:t>
            </a:r>
            <a:r>
              <a:rPr lang="ko-KR" altLang="en-US" dirty="0" smtClean="0"/>
              <a:t>월 총 </a:t>
            </a:r>
            <a:r>
              <a:rPr lang="ko-KR" altLang="en-US" dirty="0"/>
              <a:t>판매량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8.5842393054973168E-2"/>
          <c:y val="0.19295259536532222"/>
          <c:w val="0.91415760694502679"/>
          <c:h val="0.705894386126707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전세계 총 판매량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cat>
            <c:strRef>
              <c:f>Sheet1!$A$2:$A$3</c:f>
              <c:strCache>
                <c:ptCount val="2"/>
                <c:pt idx="0">
                  <c:v>PS4</c:v>
                </c:pt>
                <c:pt idx="1">
                  <c:v>X-box One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600</c:v>
                </c:pt>
                <c:pt idx="1">
                  <c:v>400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8674688"/>
        <c:axId val="58783360"/>
      </c:barChart>
      <c:catAx>
        <c:axId val="58674688"/>
        <c:scaling>
          <c:orientation val="minMax"/>
        </c:scaling>
        <c:delete val="0"/>
        <c:axPos val="b"/>
        <c:majorTickMark val="out"/>
        <c:minorTickMark val="none"/>
        <c:tickLblPos val="nextTo"/>
        <c:crossAx val="58783360"/>
        <c:crosses val="autoZero"/>
        <c:auto val="1"/>
        <c:lblAlgn val="ctr"/>
        <c:lblOffset val="100"/>
        <c:noMultiLvlLbl val="0"/>
      </c:catAx>
      <c:valAx>
        <c:axId val="587833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86746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137856719822761"/>
          <c:y val="2.7045125863595879E-4"/>
          <c:w val="0.18987063765382001"/>
          <c:h val="0.1559379113531288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stack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열1</c:v>
                </c:pt>
              </c:strCache>
            </c:strRef>
          </c:tx>
          <c:spPr>
            <a:gradFill flip="none" rotWithShape="1">
              <a:gsLst>
                <a:gs pos="0">
                  <a:srgbClr val="03D4A8">
                    <a:lumMod val="0"/>
                    <a:lumOff val="100000"/>
                  </a:srgbClr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10800000" scaled="1"/>
              <a:tileRect/>
            </a:gradFill>
          </c:spPr>
          <c:invertIfNegative val="0"/>
          <c:cat>
            <c:strRef>
              <c:f>Sheet1!$A$2:$A$6</c:f>
              <c:strCache>
                <c:ptCount val="5"/>
                <c:pt idx="0">
                  <c:v>기타</c:v>
                </c:pt>
                <c:pt idx="1">
                  <c:v>락</c:v>
                </c:pt>
                <c:pt idx="2">
                  <c:v>R&amp;B</c:v>
                </c:pt>
                <c:pt idx="3">
                  <c:v>OST</c:v>
                </c:pt>
                <c:pt idx="4">
                  <c:v>팝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30</c:v>
                </c:pt>
                <c:pt idx="4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1781248"/>
        <c:axId val="129785152"/>
        <c:axId val="0"/>
      </c:bar3DChart>
      <c:catAx>
        <c:axId val="161781248"/>
        <c:scaling>
          <c:orientation val="minMax"/>
        </c:scaling>
        <c:delete val="0"/>
        <c:axPos val="l"/>
        <c:majorTickMark val="out"/>
        <c:minorTickMark val="none"/>
        <c:tickLblPos val="nextTo"/>
        <c:spPr>
          <a:noFill/>
          <a:ln w="25400" cap="flat" cmpd="sng" algn="ctr">
            <a:solidFill>
              <a:schemeClr val="accent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txPr>
          <a:bodyPr/>
          <a:lstStyle/>
          <a:p>
            <a: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29785152"/>
        <c:crosses val="autoZero"/>
        <c:auto val="1"/>
        <c:lblAlgn val="ctr"/>
        <c:lblOffset val="100"/>
        <c:noMultiLvlLbl val="0"/>
      </c:catAx>
      <c:valAx>
        <c:axId val="12978515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6178124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673A01-7637-465B-8B4A-DE3C79ED9560}" type="doc">
      <dgm:prSet loTypeId="urn:microsoft.com/office/officeart/2005/8/layout/radial5" loCatId="relationship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pPr latinLnBrk="1"/>
          <a:endParaRPr lang="ko-KR" altLang="en-US"/>
        </a:p>
      </dgm:t>
    </dgm:pt>
    <dgm:pt modelId="{EBF92934-B8ED-4334-A1A7-4C8D2D39C68F}">
      <dgm:prSet phldrT="[텍스트]" custT="1"/>
      <dgm:spPr/>
      <dgm:t>
        <a:bodyPr/>
        <a:lstStyle/>
        <a:p>
          <a:pPr latinLnBrk="1"/>
          <a:r>
            <a:rPr lang="ko-KR" altLang="en-US" sz="3200" b="1" dirty="0" smtClean="0"/>
            <a:t>일본대중음악</a:t>
          </a:r>
          <a:endParaRPr lang="ko-KR" altLang="en-US" sz="3200" b="1" dirty="0"/>
        </a:p>
      </dgm:t>
    </dgm:pt>
    <dgm:pt modelId="{5C28597C-712F-4772-90B6-C6F0ADBB6790}" type="parTrans" cxnId="{92B9B013-6080-45B9-87CC-B75ED422C968}">
      <dgm:prSet/>
      <dgm:spPr/>
      <dgm:t>
        <a:bodyPr/>
        <a:lstStyle/>
        <a:p>
          <a:pPr latinLnBrk="1"/>
          <a:endParaRPr lang="ko-KR" altLang="en-US" sz="1800" b="1"/>
        </a:p>
      </dgm:t>
    </dgm:pt>
    <dgm:pt modelId="{5258C8B5-36F9-4210-BA56-95A718CC2A62}" type="sibTrans" cxnId="{92B9B013-6080-45B9-87CC-B75ED422C968}">
      <dgm:prSet/>
      <dgm:spPr/>
      <dgm:t>
        <a:bodyPr/>
        <a:lstStyle/>
        <a:p>
          <a:pPr latinLnBrk="1"/>
          <a:endParaRPr lang="ko-KR" altLang="en-US" sz="1800" b="1"/>
        </a:p>
      </dgm:t>
    </dgm:pt>
    <dgm:pt modelId="{B8A82557-84EB-4FE3-870B-69ED43C1338F}">
      <dgm:prSet phldrT="[텍스트]" custT="1"/>
      <dgm:spPr/>
      <dgm:t>
        <a:bodyPr/>
        <a:lstStyle/>
        <a:p>
          <a:pPr latinLnBrk="1"/>
          <a:r>
            <a:rPr lang="ko-KR" altLang="en-US" sz="3600" b="1" dirty="0" err="1" smtClean="0"/>
            <a:t>엔카</a:t>
          </a:r>
          <a:endParaRPr lang="ko-KR" altLang="en-US" sz="3600" b="1" dirty="0"/>
        </a:p>
      </dgm:t>
    </dgm:pt>
    <dgm:pt modelId="{56B9EC0C-D177-44AE-8249-271C41BFA3C3}" type="parTrans" cxnId="{920C8583-8BCF-4C86-81CE-3DCA80200751}">
      <dgm:prSet custT="1"/>
      <dgm:spPr/>
      <dgm:t>
        <a:bodyPr/>
        <a:lstStyle/>
        <a:p>
          <a:pPr latinLnBrk="1"/>
          <a:endParaRPr lang="ko-KR" altLang="en-US" sz="1100" b="1" dirty="0"/>
        </a:p>
      </dgm:t>
    </dgm:pt>
    <dgm:pt modelId="{3E241336-C03C-4410-8798-86213FA28434}" type="sibTrans" cxnId="{920C8583-8BCF-4C86-81CE-3DCA80200751}">
      <dgm:prSet/>
      <dgm:spPr/>
      <dgm:t>
        <a:bodyPr/>
        <a:lstStyle/>
        <a:p>
          <a:pPr latinLnBrk="1"/>
          <a:endParaRPr lang="ko-KR" altLang="en-US" sz="1800" b="1"/>
        </a:p>
      </dgm:t>
    </dgm:pt>
    <dgm:pt modelId="{91DA8616-2F6A-4C4C-87AF-4E5EA450E4F9}">
      <dgm:prSet phldrT="[텍스트]" custT="1"/>
      <dgm:spPr/>
      <dgm:t>
        <a:bodyPr/>
        <a:lstStyle/>
        <a:p>
          <a:pPr latinLnBrk="1"/>
          <a:r>
            <a:rPr lang="ko-KR" altLang="en-US" sz="2800" b="1" dirty="0" smtClean="0"/>
            <a:t>밴드</a:t>
          </a:r>
          <a:endParaRPr lang="ko-KR" altLang="en-US" sz="2800" b="1" dirty="0"/>
        </a:p>
      </dgm:t>
    </dgm:pt>
    <dgm:pt modelId="{2A8E16D9-9DAE-46B1-B728-9A1BCB9DA48C}" type="parTrans" cxnId="{CD1EA8B9-7C5B-4F66-B7BE-F444541646F5}">
      <dgm:prSet custT="1"/>
      <dgm:spPr/>
      <dgm:t>
        <a:bodyPr/>
        <a:lstStyle/>
        <a:p>
          <a:pPr latinLnBrk="1"/>
          <a:endParaRPr lang="ko-KR" altLang="en-US" sz="1100" b="1"/>
        </a:p>
      </dgm:t>
    </dgm:pt>
    <dgm:pt modelId="{7FF3FD80-6B7B-4C26-9F5B-C84629A4CD80}" type="sibTrans" cxnId="{CD1EA8B9-7C5B-4F66-B7BE-F444541646F5}">
      <dgm:prSet/>
      <dgm:spPr/>
      <dgm:t>
        <a:bodyPr/>
        <a:lstStyle/>
        <a:p>
          <a:pPr latinLnBrk="1"/>
          <a:endParaRPr lang="ko-KR" altLang="en-US" sz="1800" b="1"/>
        </a:p>
      </dgm:t>
    </dgm:pt>
    <dgm:pt modelId="{ABB0869D-85CA-4ACA-BCB8-00777B736066}">
      <dgm:prSet phldrT="[텍스트]" custT="1"/>
      <dgm:spPr/>
      <dgm:t>
        <a:bodyPr/>
        <a:lstStyle/>
        <a:p>
          <a:pPr latinLnBrk="1"/>
          <a:r>
            <a:rPr lang="ko-KR" altLang="en-US" sz="2800" b="1" dirty="0" smtClean="0"/>
            <a:t>팝</a:t>
          </a:r>
          <a:r>
            <a:rPr lang="en-US" altLang="ko-KR" sz="2800" b="1" dirty="0" smtClean="0"/>
            <a:t>/R&amp;B</a:t>
          </a:r>
          <a:endParaRPr lang="ko-KR" altLang="en-US" sz="2800" b="1" dirty="0"/>
        </a:p>
      </dgm:t>
    </dgm:pt>
    <dgm:pt modelId="{07BEF0E4-2BB0-4B1B-A6EB-D5AC38869E50}" type="parTrans" cxnId="{0F89E180-D19C-48BB-9D01-CE30D788802E}">
      <dgm:prSet custT="1"/>
      <dgm:spPr/>
      <dgm:t>
        <a:bodyPr/>
        <a:lstStyle/>
        <a:p>
          <a:pPr latinLnBrk="1"/>
          <a:endParaRPr lang="ko-KR" altLang="en-US" sz="1100" b="1"/>
        </a:p>
      </dgm:t>
    </dgm:pt>
    <dgm:pt modelId="{22017A68-2148-437C-B2D4-43B37A58605F}" type="sibTrans" cxnId="{0F89E180-D19C-48BB-9D01-CE30D788802E}">
      <dgm:prSet/>
      <dgm:spPr/>
      <dgm:t>
        <a:bodyPr/>
        <a:lstStyle/>
        <a:p>
          <a:pPr latinLnBrk="1"/>
          <a:endParaRPr lang="ko-KR" altLang="en-US" sz="1800" b="1"/>
        </a:p>
      </dgm:t>
    </dgm:pt>
    <dgm:pt modelId="{D1B3AAF5-FA5F-4B1C-9575-F5077251D1F9}">
      <dgm:prSet phldrT="[텍스트]" custT="1"/>
      <dgm:spPr/>
      <dgm:t>
        <a:bodyPr/>
        <a:lstStyle/>
        <a:p>
          <a:pPr latinLnBrk="1"/>
          <a:r>
            <a:rPr lang="ko-KR" altLang="en-US" sz="2400" b="1" dirty="0" err="1" smtClean="0"/>
            <a:t>아이돌</a:t>
          </a:r>
          <a:endParaRPr lang="ko-KR" altLang="en-US" sz="2400" b="1" dirty="0"/>
        </a:p>
      </dgm:t>
    </dgm:pt>
    <dgm:pt modelId="{1C15B9EF-03F3-44CD-A8CC-CEC341D3D1CD}" type="parTrans" cxnId="{BC68D171-5DB3-459E-AC65-D3A55E881423}">
      <dgm:prSet custT="1"/>
      <dgm:spPr/>
      <dgm:t>
        <a:bodyPr/>
        <a:lstStyle/>
        <a:p>
          <a:pPr latinLnBrk="1"/>
          <a:endParaRPr lang="ko-KR" altLang="en-US" sz="1100" b="1"/>
        </a:p>
      </dgm:t>
    </dgm:pt>
    <dgm:pt modelId="{1248207F-C0E3-471E-97C3-C376CF3AD72A}" type="sibTrans" cxnId="{BC68D171-5DB3-459E-AC65-D3A55E881423}">
      <dgm:prSet/>
      <dgm:spPr/>
      <dgm:t>
        <a:bodyPr/>
        <a:lstStyle/>
        <a:p>
          <a:pPr latinLnBrk="1"/>
          <a:endParaRPr lang="ko-KR" altLang="en-US" sz="1800" b="1"/>
        </a:p>
      </dgm:t>
    </dgm:pt>
    <dgm:pt modelId="{2D1FFA3B-CB2E-47A0-B793-3C1A5C70B83E}" type="pres">
      <dgm:prSet presAssocID="{22673A01-7637-465B-8B4A-DE3C79ED956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6F11FF6-251F-4AEF-9071-3150610184CF}" type="pres">
      <dgm:prSet presAssocID="{EBF92934-B8ED-4334-A1A7-4C8D2D39C68F}" presName="centerShape" presStyleLbl="node0" presStyleIdx="0" presStyleCnt="1" custScaleX="229543"/>
      <dgm:spPr/>
      <dgm:t>
        <a:bodyPr/>
        <a:lstStyle/>
        <a:p>
          <a:pPr latinLnBrk="1"/>
          <a:endParaRPr lang="ko-KR" altLang="en-US"/>
        </a:p>
      </dgm:t>
    </dgm:pt>
    <dgm:pt modelId="{02E5C865-944A-486F-A87C-30BEC0549CB4}" type="pres">
      <dgm:prSet presAssocID="{56B9EC0C-D177-44AE-8249-271C41BFA3C3}" presName="parTrans" presStyleLbl="sibTrans2D1" presStyleIdx="0" presStyleCnt="4"/>
      <dgm:spPr/>
      <dgm:t>
        <a:bodyPr/>
        <a:lstStyle/>
        <a:p>
          <a:pPr latinLnBrk="1"/>
          <a:endParaRPr lang="ko-KR" altLang="en-US"/>
        </a:p>
      </dgm:t>
    </dgm:pt>
    <dgm:pt modelId="{FC943001-F38B-46A3-B89E-D75A97D1A12E}" type="pres">
      <dgm:prSet presAssocID="{56B9EC0C-D177-44AE-8249-271C41BFA3C3}" presName="connectorText" presStyleLbl="sibTrans2D1" presStyleIdx="0" presStyleCnt="4"/>
      <dgm:spPr/>
      <dgm:t>
        <a:bodyPr/>
        <a:lstStyle/>
        <a:p>
          <a:pPr latinLnBrk="1"/>
          <a:endParaRPr lang="ko-KR" altLang="en-US"/>
        </a:p>
      </dgm:t>
    </dgm:pt>
    <dgm:pt modelId="{5CE72B4D-5A95-4FA5-9140-B29F83E83060}" type="pres">
      <dgm:prSet presAssocID="{B8A82557-84EB-4FE3-870B-69ED43C1338F}" presName="node" presStyleLbl="node1" presStyleIdx="0" presStyleCnt="4" custRadScaleRad="130974" custRadScaleInc="-12318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435C3DD-4869-480C-8D0C-8D81FD3C91CA}" type="pres">
      <dgm:prSet presAssocID="{2A8E16D9-9DAE-46B1-B728-9A1BCB9DA48C}" presName="parTrans" presStyleLbl="sibTrans2D1" presStyleIdx="1" presStyleCnt="4"/>
      <dgm:spPr/>
      <dgm:t>
        <a:bodyPr/>
        <a:lstStyle/>
        <a:p>
          <a:pPr latinLnBrk="1"/>
          <a:endParaRPr lang="ko-KR" altLang="en-US"/>
        </a:p>
      </dgm:t>
    </dgm:pt>
    <dgm:pt modelId="{D693FC24-44CA-4A59-9D95-560AA3D948F0}" type="pres">
      <dgm:prSet presAssocID="{2A8E16D9-9DAE-46B1-B728-9A1BCB9DA48C}" presName="connectorText" presStyleLbl="sibTrans2D1" presStyleIdx="1" presStyleCnt="4"/>
      <dgm:spPr/>
      <dgm:t>
        <a:bodyPr/>
        <a:lstStyle/>
        <a:p>
          <a:pPr latinLnBrk="1"/>
          <a:endParaRPr lang="ko-KR" altLang="en-US"/>
        </a:p>
      </dgm:t>
    </dgm:pt>
    <dgm:pt modelId="{DC825721-674C-4C12-A89B-25969A6B6456}" type="pres">
      <dgm:prSet presAssocID="{91DA8616-2F6A-4C4C-87AF-4E5EA450E4F9}" presName="node" presStyleLbl="node1" presStyleIdx="1" presStyleCnt="4" custRadScaleRad="134534" custRadScaleInc="-74508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ED9FF3A-2B17-41B9-B0D6-37451695C03D}" type="pres">
      <dgm:prSet presAssocID="{1C15B9EF-03F3-44CD-A8CC-CEC341D3D1CD}" presName="parTrans" presStyleLbl="sibTrans2D1" presStyleIdx="2" presStyleCnt="4"/>
      <dgm:spPr/>
      <dgm:t>
        <a:bodyPr/>
        <a:lstStyle/>
        <a:p>
          <a:pPr latinLnBrk="1"/>
          <a:endParaRPr lang="ko-KR" altLang="en-US"/>
        </a:p>
      </dgm:t>
    </dgm:pt>
    <dgm:pt modelId="{545E7382-FD63-4792-954D-F53312FF3329}" type="pres">
      <dgm:prSet presAssocID="{1C15B9EF-03F3-44CD-A8CC-CEC341D3D1CD}" presName="connectorText" presStyleLbl="sibTrans2D1" presStyleIdx="2" presStyleCnt="4"/>
      <dgm:spPr/>
      <dgm:t>
        <a:bodyPr/>
        <a:lstStyle/>
        <a:p>
          <a:pPr latinLnBrk="1"/>
          <a:endParaRPr lang="ko-KR" altLang="en-US"/>
        </a:p>
      </dgm:t>
    </dgm:pt>
    <dgm:pt modelId="{DFD0DB63-E0C9-4274-8548-12C5434576B5}" type="pres">
      <dgm:prSet presAssocID="{D1B3AAF5-FA5F-4B1C-9575-F5077251D1F9}" presName="node" presStyleLbl="node1" presStyleIdx="2" presStyleCnt="4" custRadScaleRad="126890" custRadScaleInc="10759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7E95138-E2CB-4AC4-86A5-A5A1E43270A3}" type="pres">
      <dgm:prSet presAssocID="{07BEF0E4-2BB0-4B1B-A6EB-D5AC38869E50}" presName="parTrans" presStyleLbl="sibTrans2D1" presStyleIdx="3" presStyleCnt="4"/>
      <dgm:spPr/>
      <dgm:t>
        <a:bodyPr/>
        <a:lstStyle/>
        <a:p>
          <a:pPr latinLnBrk="1"/>
          <a:endParaRPr lang="ko-KR" altLang="en-US"/>
        </a:p>
      </dgm:t>
    </dgm:pt>
    <dgm:pt modelId="{361A204F-876C-4FB5-A085-EDF1B2B1A56B}" type="pres">
      <dgm:prSet presAssocID="{07BEF0E4-2BB0-4B1B-A6EB-D5AC38869E50}" presName="connectorText" presStyleLbl="sibTrans2D1" presStyleIdx="3" presStyleCnt="4"/>
      <dgm:spPr/>
      <dgm:t>
        <a:bodyPr/>
        <a:lstStyle/>
        <a:p>
          <a:pPr latinLnBrk="1"/>
          <a:endParaRPr lang="ko-KR" altLang="en-US"/>
        </a:p>
      </dgm:t>
    </dgm:pt>
    <dgm:pt modelId="{9014FBEE-AE4A-40A4-866F-55346FE15D2B}" type="pres">
      <dgm:prSet presAssocID="{ABB0869D-85CA-4ACA-BCB8-00777B736066}" presName="node" presStyleLbl="node1" presStyleIdx="3" presStyleCnt="4" custScaleX="102194" custRadScaleRad="128275" custRadScaleInc="-30880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E111E62C-213C-4ADD-A286-B29229205C8D}" type="presOf" srcId="{EBF92934-B8ED-4334-A1A7-4C8D2D39C68F}" destId="{16F11FF6-251F-4AEF-9071-3150610184CF}" srcOrd="0" destOrd="0" presId="urn:microsoft.com/office/officeart/2005/8/layout/radial5"/>
    <dgm:cxn modelId="{F5BE75E9-8578-48DD-A941-8DBE8A03EBE7}" type="presOf" srcId="{D1B3AAF5-FA5F-4B1C-9575-F5077251D1F9}" destId="{DFD0DB63-E0C9-4274-8548-12C5434576B5}" srcOrd="0" destOrd="0" presId="urn:microsoft.com/office/officeart/2005/8/layout/radial5"/>
    <dgm:cxn modelId="{74538FC6-CA0B-46B6-874C-0F4382ED5DFD}" type="presOf" srcId="{91DA8616-2F6A-4C4C-87AF-4E5EA450E4F9}" destId="{DC825721-674C-4C12-A89B-25969A6B6456}" srcOrd="0" destOrd="0" presId="urn:microsoft.com/office/officeart/2005/8/layout/radial5"/>
    <dgm:cxn modelId="{E866D952-2987-496F-BC4A-9922BF4A9817}" type="presOf" srcId="{2A8E16D9-9DAE-46B1-B728-9A1BCB9DA48C}" destId="{5435C3DD-4869-480C-8D0C-8D81FD3C91CA}" srcOrd="0" destOrd="0" presId="urn:microsoft.com/office/officeart/2005/8/layout/radial5"/>
    <dgm:cxn modelId="{CD1EA8B9-7C5B-4F66-B7BE-F444541646F5}" srcId="{EBF92934-B8ED-4334-A1A7-4C8D2D39C68F}" destId="{91DA8616-2F6A-4C4C-87AF-4E5EA450E4F9}" srcOrd="1" destOrd="0" parTransId="{2A8E16D9-9DAE-46B1-B728-9A1BCB9DA48C}" sibTransId="{7FF3FD80-6B7B-4C26-9F5B-C84629A4CD80}"/>
    <dgm:cxn modelId="{7671F250-6FBA-407B-AF2D-0A679180A0C2}" type="presOf" srcId="{ABB0869D-85CA-4ACA-BCB8-00777B736066}" destId="{9014FBEE-AE4A-40A4-866F-55346FE15D2B}" srcOrd="0" destOrd="0" presId="urn:microsoft.com/office/officeart/2005/8/layout/radial5"/>
    <dgm:cxn modelId="{6CF609A5-1357-475C-AB26-840556680F4F}" type="presOf" srcId="{07BEF0E4-2BB0-4B1B-A6EB-D5AC38869E50}" destId="{D7E95138-E2CB-4AC4-86A5-A5A1E43270A3}" srcOrd="0" destOrd="0" presId="urn:microsoft.com/office/officeart/2005/8/layout/radial5"/>
    <dgm:cxn modelId="{92B9B013-6080-45B9-87CC-B75ED422C968}" srcId="{22673A01-7637-465B-8B4A-DE3C79ED9560}" destId="{EBF92934-B8ED-4334-A1A7-4C8D2D39C68F}" srcOrd="0" destOrd="0" parTransId="{5C28597C-712F-4772-90B6-C6F0ADBB6790}" sibTransId="{5258C8B5-36F9-4210-BA56-95A718CC2A62}"/>
    <dgm:cxn modelId="{2CD5BA10-3A54-49A5-8E72-40B3C4B5B4BE}" type="presOf" srcId="{1C15B9EF-03F3-44CD-A8CC-CEC341D3D1CD}" destId="{545E7382-FD63-4792-954D-F53312FF3329}" srcOrd="1" destOrd="0" presId="urn:microsoft.com/office/officeart/2005/8/layout/radial5"/>
    <dgm:cxn modelId="{328A1C5D-61D6-4577-8F95-F4F75A451B76}" type="presOf" srcId="{B8A82557-84EB-4FE3-870B-69ED43C1338F}" destId="{5CE72B4D-5A95-4FA5-9140-B29F83E83060}" srcOrd="0" destOrd="0" presId="urn:microsoft.com/office/officeart/2005/8/layout/radial5"/>
    <dgm:cxn modelId="{0F89E180-D19C-48BB-9D01-CE30D788802E}" srcId="{EBF92934-B8ED-4334-A1A7-4C8D2D39C68F}" destId="{ABB0869D-85CA-4ACA-BCB8-00777B736066}" srcOrd="3" destOrd="0" parTransId="{07BEF0E4-2BB0-4B1B-A6EB-D5AC38869E50}" sibTransId="{22017A68-2148-437C-B2D4-43B37A58605F}"/>
    <dgm:cxn modelId="{0AA1BCB1-9D5B-41C1-99AB-506AD13089FD}" type="presOf" srcId="{07BEF0E4-2BB0-4B1B-A6EB-D5AC38869E50}" destId="{361A204F-876C-4FB5-A085-EDF1B2B1A56B}" srcOrd="1" destOrd="0" presId="urn:microsoft.com/office/officeart/2005/8/layout/radial5"/>
    <dgm:cxn modelId="{9B3CE265-30D8-42F9-89FE-4426132F0A81}" type="presOf" srcId="{2A8E16D9-9DAE-46B1-B728-9A1BCB9DA48C}" destId="{D693FC24-44CA-4A59-9D95-560AA3D948F0}" srcOrd="1" destOrd="0" presId="urn:microsoft.com/office/officeart/2005/8/layout/radial5"/>
    <dgm:cxn modelId="{BC68D171-5DB3-459E-AC65-D3A55E881423}" srcId="{EBF92934-B8ED-4334-A1A7-4C8D2D39C68F}" destId="{D1B3AAF5-FA5F-4B1C-9575-F5077251D1F9}" srcOrd="2" destOrd="0" parTransId="{1C15B9EF-03F3-44CD-A8CC-CEC341D3D1CD}" sibTransId="{1248207F-C0E3-471E-97C3-C376CF3AD72A}"/>
    <dgm:cxn modelId="{F17DD678-9DB1-4512-ABC7-37A5AFABA4B5}" type="presOf" srcId="{56B9EC0C-D177-44AE-8249-271C41BFA3C3}" destId="{FC943001-F38B-46A3-B89E-D75A97D1A12E}" srcOrd="1" destOrd="0" presId="urn:microsoft.com/office/officeart/2005/8/layout/radial5"/>
    <dgm:cxn modelId="{A52E8A1B-2A07-4ED7-9C96-F91D9CC143BC}" type="presOf" srcId="{56B9EC0C-D177-44AE-8249-271C41BFA3C3}" destId="{02E5C865-944A-486F-A87C-30BEC0549CB4}" srcOrd="0" destOrd="0" presId="urn:microsoft.com/office/officeart/2005/8/layout/radial5"/>
    <dgm:cxn modelId="{920C8583-8BCF-4C86-81CE-3DCA80200751}" srcId="{EBF92934-B8ED-4334-A1A7-4C8D2D39C68F}" destId="{B8A82557-84EB-4FE3-870B-69ED43C1338F}" srcOrd="0" destOrd="0" parTransId="{56B9EC0C-D177-44AE-8249-271C41BFA3C3}" sibTransId="{3E241336-C03C-4410-8798-86213FA28434}"/>
    <dgm:cxn modelId="{13EA0FE8-4B86-467F-8463-D98D59FA4FB0}" type="presOf" srcId="{22673A01-7637-465B-8B4A-DE3C79ED9560}" destId="{2D1FFA3B-CB2E-47A0-B793-3C1A5C70B83E}" srcOrd="0" destOrd="0" presId="urn:microsoft.com/office/officeart/2005/8/layout/radial5"/>
    <dgm:cxn modelId="{2A1DBE26-72E5-44C9-9561-DF3193ADAA25}" type="presOf" srcId="{1C15B9EF-03F3-44CD-A8CC-CEC341D3D1CD}" destId="{FED9FF3A-2B17-41B9-B0D6-37451695C03D}" srcOrd="0" destOrd="0" presId="urn:microsoft.com/office/officeart/2005/8/layout/radial5"/>
    <dgm:cxn modelId="{F383499D-CEE9-494C-B3DC-FE200E3A88E7}" type="presParOf" srcId="{2D1FFA3B-CB2E-47A0-B793-3C1A5C70B83E}" destId="{16F11FF6-251F-4AEF-9071-3150610184CF}" srcOrd="0" destOrd="0" presId="urn:microsoft.com/office/officeart/2005/8/layout/radial5"/>
    <dgm:cxn modelId="{2922F5C7-43E1-4842-B038-1481068635DA}" type="presParOf" srcId="{2D1FFA3B-CB2E-47A0-B793-3C1A5C70B83E}" destId="{02E5C865-944A-486F-A87C-30BEC0549CB4}" srcOrd="1" destOrd="0" presId="urn:microsoft.com/office/officeart/2005/8/layout/radial5"/>
    <dgm:cxn modelId="{F135826C-86B3-4525-8E85-911A18E9E348}" type="presParOf" srcId="{02E5C865-944A-486F-A87C-30BEC0549CB4}" destId="{FC943001-F38B-46A3-B89E-D75A97D1A12E}" srcOrd="0" destOrd="0" presId="urn:microsoft.com/office/officeart/2005/8/layout/radial5"/>
    <dgm:cxn modelId="{DDB40DCA-12AC-46A8-8160-619F33BAC254}" type="presParOf" srcId="{2D1FFA3B-CB2E-47A0-B793-3C1A5C70B83E}" destId="{5CE72B4D-5A95-4FA5-9140-B29F83E83060}" srcOrd="2" destOrd="0" presId="urn:microsoft.com/office/officeart/2005/8/layout/radial5"/>
    <dgm:cxn modelId="{96A2D6C9-5341-428C-9CF7-13DAF0ABAFF7}" type="presParOf" srcId="{2D1FFA3B-CB2E-47A0-B793-3C1A5C70B83E}" destId="{5435C3DD-4869-480C-8D0C-8D81FD3C91CA}" srcOrd="3" destOrd="0" presId="urn:microsoft.com/office/officeart/2005/8/layout/radial5"/>
    <dgm:cxn modelId="{A14E5FE6-266A-4FD7-A718-739247F04558}" type="presParOf" srcId="{5435C3DD-4869-480C-8D0C-8D81FD3C91CA}" destId="{D693FC24-44CA-4A59-9D95-560AA3D948F0}" srcOrd="0" destOrd="0" presId="urn:microsoft.com/office/officeart/2005/8/layout/radial5"/>
    <dgm:cxn modelId="{82BA7C0D-30EF-4E2A-AD60-CEC87F7B330C}" type="presParOf" srcId="{2D1FFA3B-CB2E-47A0-B793-3C1A5C70B83E}" destId="{DC825721-674C-4C12-A89B-25969A6B6456}" srcOrd="4" destOrd="0" presId="urn:microsoft.com/office/officeart/2005/8/layout/radial5"/>
    <dgm:cxn modelId="{F9620BFC-41A9-401E-A437-68EBBBDFB1B2}" type="presParOf" srcId="{2D1FFA3B-CB2E-47A0-B793-3C1A5C70B83E}" destId="{FED9FF3A-2B17-41B9-B0D6-37451695C03D}" srcOrd="5" destOrd="0" presId="urn:microsoft.com/office/officeart/2005/8/layout/radial5"/>
    <dgm:cxn modelId="{CBFB65E7-3C42-4E87-AEA5-600350DD52CB}" type="presParOf" srcId="{FED9FF3A-2B17-41B9-B0D6-37451695C03D}" destId="{545E7382-FD63-4792-954D-F53312FF3329}" srcOrd="0" destOrd="0" presId="urn:microsoft.com/office/officeart/2005/8/layout/radial5"/>
    <dgm:cxn modelId="{E973D8AA-A314-4C94-90AA-51A50A28D923}" type="presParOf" srcId="{2D1FFA3B-CB2E-47A0-B793-3C1A5C70B83E}" destId="{DFD0DB63-E0C9-4274-8548-12C5434576B5}" srcOrd="6" destOrd="0" presId="urn:microsoft.com/office/officeart/2005/8/layout/radial5"/>
    <dgm:cxn modelId="{C2558A30-AD42-4848-918A-925404B6333C}" type="presParOf" srcId="{2D1FFA3B-CB2E-47A0-B793-3C1A5C70B83E}" destId="{D7E95138-E2CB-4AC4-86A5-A5A1E43270A3}" srcOrd="7" destOrd="0" presId="urn:microsoft.com/office/officeart/2005/8/layout/radial5"/>
    <dgm:cxn modelId="{312A8EC4-31A4-45C2-96E1-886FE1783485}" type="presParOf" srcId="{D7E95138-E2CB-4AC4-86A5-A5A1E43270A3}" destId="{361A204F-876C-4FB5-A085-EDF1B2B1A56B}" srcOrd="0" destOrd="0" presId="urn:microsoft.com/office/officeart/2005/8/layout/radial5"/>
    <dgm:cxn modelId="{3026DD40-A2D4-4B7A-B596-4E35DE236B40}" type="presParOf" srcId="{2D1FFA3B-CB2E-47A0-B793-3C1A5C70B83E}" destId="{9014FBEE-AE4A-40A4-866F-55346FE15D2B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FDDD3D-A75D-4D79-A23F-35C1F9622DF3}" type="doc">
      <dgm:prSet loTypeId="urn:microsoft.com/office/officeart/2005/8/layout/gear1" loCatId="relationship" qsTypeId="urn:microsoft.com/office/officeart/2005/8/quickstyle/simple3" qsCatId="simple" csTypeId="urn:microsoft.com/office/officeart/2005/8/colors/colorful2" csCatId="colorful" phldr="1"/>
      <dgm:spPr/>
    </dgm:pt>
    <dgm:pt modelId="{AE602986-9A8D-47B7-BABA-6598C145E5BE}">
      <dgm:prSet phldrT="[텍스트]"/>
      <dgm:spPr/>
      <dgm:t>
        <a:bodyPr/>
        <a:lstStyle/>
        <a:p>
          <a:pPr latinLnBrk="1"/>
          <a:r>
            <a:rPr lang="ko-KR" altLang="en-US" b="1" dirty="0" err="1" smtClean="0"/>
            <a:t>폭스트롯</a:t>
          </a:r>
          <a:endParaRPr lang="ko-KR" altLang="en-US" b="1" dirty="0"/>
        </a:p>
      </dgm:t>
    </dgm:pt>
    <dgm:pt modelId="{9CA942CD-1486-4216-8D28-6A0ECDBC29CE}" type="parTrans" cxnId="{C7DA2D0C-B18C-4056-8F5C-C2B19470672C}">
      <dgm:prSet/>
      <dgm:spPr/>
      <dgm:t>
        <a:bodyPr/>
        <a:lstStyle/>
        <a:p>
          <a:pPr latinLnBrk="1"/>
          <a:endParaRPr lang="ko-KR" altLang="en-US"/>
        </a:p>
      </dgm:t>
    </dgm:pt>
    <dgm:pt modelId="{8C3CD622-817C-47DF-8731-5B148615BF99}" type="sibTrans" cxnId="{C7DA2D0C-B18C-4056-8F5C-C2B19470672C}">
      <dgm:prSet/>
      <dgm:spPr/>
      <dgm:t>
        <a:bodyPr/>
        <a:lstStyle/>
        <a:p>
          <a:pPr latinLnBrk="1"/>
          <a:endParaRPr lang="ko-KR" altLang="en-US"/>
        </a:p>
      </dgm:t>
    </dgm:pt>
    <dgm:pt modelId="{9FDDD84B-7BBC-4118-AC54-AA576B57B082}">
      <dgm:prSet phldrT="[텍스트]"/>
      <dgm:spPr/>
      <dgm:t>
        <a:bodyPr/>
        <a:lstStyle/>
        <a:p>
          <a:pPr latinLnBrk="1"/>
          <a:r>
            <a:rPr lang="ko-KR" altLang="en-US" b="1" dirty="0" err="1" smtClean="0"/>
            <a:t>엔카</a:t>
          </a:r>
          <a:endParaRPr lang="ko-KR" altLang="en-US" b="1" dirty="0"/>
        </a:p>
      </dgm:t>
    </dgm:pt>
    <dgm:pt modelId="{2D574C8C-70F7-4F7C-A214-17F2E48ADA7A}" type="parTrans" cxnId="{9310F416-E5C4-491F-9E19-504F3C243BC3}">
      <dgm:prSet/>
      <dgm:spPr/>
      <dgm:t>
        <a:bodyPr/>
        <a:lstStyle/>
        <a:p>
          <a:pPr latinLnBrk="1"/>
          <a:endParaRPr lang="ko-KR" altLang="en-US"/>
        </a:p>
      </dgm:t>
    </dgm:pt>
    <dgm:pt modelId="{1DAC39F6-8F8B-4893-9037-12FFE2CEF3F3}" type="sibTrans" cxnId="{9310F416-E5C4-491F-9E19-504F3C243BC3}">
      <dgm:prSet/>
      <dgm:spPr/>
      <dgm:t>
        <a:bodyPr/>
        <a:lstStyle/>
        <a:p>
          <a:pPr latinLnBrk="1"/>
          <a:endParaRPr lang="ko-KR" altLang="en-US"/>
        </a:p>
      </dgm:t>
    </dgm:pt>
    <dgm:pt modelId="{CA5DFAAD-C335-4D0E-8B0B-8FAF294AE3DF}">
      <dgm:prSet phldrT="[텍스트]"/>
      <dgm:spPr/>
      <dgm:t>
        <a:bodyPr/>
        <a:lstStyle/>
        <a:p>
          <a:pPr latinLnBrk="1"/>
          <a:r>
            <a:rPr lang="ko-KR" altLang="en-US" b="1" dirty="0" err="1" smtClean="0"/>
            <a:t>트로트</a:t>
          </a:r>
          <a:endParaRPr lang="ko-KR" altLang="en-US" b="1" dirty="0"/>
        </a:p>
      </dgm:t>
    </dgm:pt>
    <dgm:pt modelId="{0D432E3E-A875-43D5-968D-A7A60187283F}" type="parTrans" cxnId="{68C5CB9E-28D4-41EF-94BB-3A405EACC518}">
      <dgm:prSet/>
      <dgm:spPr/>
      <dgm:t>
        <a:bodyPr/>
        <a:lstStyle/>
        <a:p>
          <a:pPr latinLnBrk="1"/>
          <a:endParaRPr lang="ko-KR" altLang="en-US"/>
        </a:p>
      </dgm:t>
    </dgm:pt>
    <dgm:pt modelId="{C692F57F-8429-4C15-A618-93AA975AB848}" type="sibTrans" cxnId="{68C5CB9E-28D4-41EF-94BB-3A405EACC518}">
      <dgm:prSet/>
      <dgm:spPr/>
      <dgm:t>
        <a:bodyPr/>
        <a:lstStyle/>
        <a:p>
          <a:pPr latinLnBrk="1"/>
          <a:endParaRPr lang="ko-KR" altLang="en-US"/>
        </a:p>
      </dgm:t>
    </dgm:pt>
    <dgm:pt modelId="{D625F6CB-4593-4CD2-99F4-0160A5B6BD66}" type="pres">
      <dgm:prSet presAssocID="{3CFDDD3D-A75D-4D79-A23F-35C1F9622DF3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F115FBC-6C51-415F-B88C-C31766B0E1EA}" type="pres">
      <dgm:prSet presAssocID="{AE602986-9A8D-47B7-BABA-6598C145E5BE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A55C92C-BFBF-404C-AE38-2FF85449077B}" type="pres">
      <dgm:prSet presAssocID="{AE602986-9A8D-47B7-BABA-6598C145E5BE}" presName="gear1srcNode" presStyleLbl="node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0B4FE656-67C3-4866-8D31-062C29DC7E55}" type="pres">
      <dgm:prSet presAssocID="{AE602986-9A8D-47B7-BABA-6598C145E5BE}" presName="gear1dstNode" presStyleLbl="node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D4C4657D-78D9-4570-A693-E7DA6459CA99}" type="pres">
      <dgm:prSet presAssocID="{9FDDD84B-7BBC-4118-AC54-AA576B57B082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104555B-31B1-4E7D-92CF-E6ADA1FC3E41}" type="pres">
      <dgm:prSet presAssocID="{9FDDD84B-7BBC-4118-AC54-AA576B57B082}" presName="gear2srcNode" presStyleLbl="node1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BC66D249-0B0D-46EE-8589-167A15C6AA22}" type="pres">
      <dgm:prSet presAssocID="{9FDDD84B-7BBC-4118-AC54-AA576B57B082}" presName="gear2dstNode" presStyleLbl="node1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E653015A-1233-4D4E-8630-7689A3E4149E}" type="pres">
      <dgm:prSet presAssocID="{CA5DFAAD-C335-4D0E-8B0B-8FAF294AE3DF}" presName="gear3" presStyleLbl="node1" presStyleIdx="2" presStyleCnt="3"/>
      <dgm:spPr/>
      <dgm:t>
        <a:bodyPr/>
        <a:lstStyle/>
        <a:p>
          <a:pPr latinLnBrk="1"/>
          <a:endParaRPr lang="ko-KR" altLang="en-US"/>
        </a:p>
      </dgm:t>
    </dgm:pt>
    <dgm:pt modelId="{E8B5D03B-770A-4E3B-99BD-572FD16066C3}" type="pres">
      <dgm:prSet presAssocID="{CA5DFAAD-C335-4D0E-8B0B-8FAF294AE3DF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E714B70-2507-4C0C-8023-F6CE9FBD76FC}" type="pres">
      <dgm:prSet presAssocID="{CA5DFAAD-C335-4D0E-8B0B-8FAF294AE3DF}" presName="gear3srcNode" presStyleLbl="node1" presStyleIdx="2" presStyleCnt="3"/>
      <dgm:spPr/>
      <dgm:t>
        <a:bodyPr/>
        <a:lstStyle/>
        <a:p>
          <a:pPr latinLnBrk="1"/>
          <a:endParaRPr lang="ko-KR" altLang="en-US"/>
        </a:p>
      </dgm:t>
    </dgm:pt>
    <dgm:pt modelId="{C0486080-91FA-4F2F-B6C8-427B34D37C44}" type="pres">
      <dgm:prSet presAssocID="{CA5DFAAD-C335-4D0E-8B0B-8FAF294AE3DF}" presName="gear3dstNode" presStyleLbl="node1" presStyleIdx="2" presStyleCnt="3"/>
      <dgm:spPr/>
      <dgm:t>
        <a:bodyPr/>
        <a:lstStyle/>
        <a:p>
          <a:pPr latinLnBrk="1"/>
          <a:endParaRPr lang="ko-KR" altLang="en-US"/>
        </a:p>
      </dgm:t>
    </dgm:pt>
    <dgm:pt modelId="{156B66FD-755C-47D1-9D4B-5E04F1D88E0A}" type="pres">
      <dgm:prSet presAssocID="{8C3CD622-817C-47DF-8731-5B148615BF99}" presName="connector1" presStyleLbl="sibTrans2D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6635CDA1-787B-4894-931A-194E1745C2ED}" type="pres">
      <dgm:prSet presAssocID="{1DAC39F6-8F8B-4893-9037-12FFE2CEF3F3}" presName="connector2" presStyleLbl="sibTrans2D1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261F97A4-B74D-4CCB-BB3B-BCA4209D6CDD}" type="pres">
      <dgm:prSet presAssocID="{C692F57F-8429-4C15-A618-93AA975AB848}" presName="connector3" presStyleLbl="sibTrans2D1" presStyleIdx="2" presStyleCnt="3"/>
      <dgm:spPr/>
      <dgm:t>
        <a:bodyPr/>
        <a:lstStyle/>
        <a:p>
          <a:pPr latinLnBrk="1"/>
          <a:endParaRPr lang="ko-KR" altLang="en-US"/>
        </a:p>
      </dgm:t>
    </dgm:pt>
  </dgm:ptLst>
  <dgm:cxnLst>
    <dgm:cxn modelId="{68C5CB9E-28D4-41EF-94BB-3A405EACC518}" srcId="{3CFDDD3D-A75D-4D79-A23F-35C1F9622DF3}" destId="{CA5DFAAD-C335-4D0E-8B0B-8FAF294AE3DF}" srcOrd="2" destOrd="0" parTransId="{0D432E3E-A875-43D5-968D-A7A60187283F}" sibTransId="{C692F57F-8429-4C15-A618-93AA975AB848}"/>
    <dgm:cxn modelId="{D662A91F-B16A-485A-B9B5-23FE466E3BC8}" type="presOf" srcId="{8C3CD622-817C-47DF-8731-5B148615BF99}" destId="{156B66FD-755C-47D1-9D4B-5E04F1D88E0A}" srcOrd="0" destOrd="0" presId="urn:microsoft.com/office/officeart/2005/8/layout/gear1"/>
    <dgm:cxn modelId="{A0BAF680-C015-4EA4-80EB-DE2B7B2C14CE}" type="presOf" srcId="{9FDDD84B-7BBC-4118-AC54-AA576B57B082}" destId="{BC66D249-0B0D-46EE-8589-167A15C6AA22}" srcOrd="2" destOrd="0" presId="urn:microsoft.com/office/officeart/2005/8/layout/gear1"/>
    <dgm:cxn modelId="{176AB78A-FEF8-4E5E-B0F1-C9AA891E1353}" type="presOf" srcId="{CA5DFAAD-C335-4D0E-8B0B-8FAF294AE3DF}" destId="{FE714B70-2507-4C0C-8023-F6CE9FBD76FC}" srcOrd="2" destOrd="0" presId="urn:microsoft.com/office/officeart/2005/8/layout/gear1"/>
    <dgm:cxn modelId="{3888B43E-A01F-4590-8B2D-5A22C19D0A7A}" type="presOf" srcId="{AE602986-9A8D-47B7-BABA-6598C145E5BE}" destId="{4A55C92C-BFBF-404C-AE38-2FF85449077B}" srcOrd="1" destOrd="0" presId="urn:microsoft.com/office/officeart/2005/8/layout/gear1"/>
    <dgm:cxn modelId="{1CDFA6FE-CD47-4D9A-A90E-7EFC1E5B6CA2}" type="presOf" srcId="{CA5DFAAD-C335-4D0E-8B0B-8FAF294AE3DF}" destId="{E8B5D03B-770A-4E3B-99BD-572FD16066C3}" srcOrd="1" destOrd="0" presId="urn:microsoft.com/office/officeart/2005/8/layout/gear1"/>
    <dgm:cxn modelId="{937CA591-D7FB-4D2E-BEEA-AFD87D9490D0}" type="presOf" srcId="{1DAC39F6-8F8B-4893-9037-12FFE2CEF3F3}" destId="{6635CDA1-787B-4894-931A-194E1745C2ED}" srcOrd="0" destOrd="0" presId="urn:microsoft.com/office/officeart/2005/8/layout/gear1"/>
    <dgm:cxn modelId="{FD98B8AB-E5A0-411A-9285-CD2F1EEA23E4}" type="presOf" srcId="{AE602986-9A8D-47B7-BABA-6598C145E5BE}" destId="{0B4FE656-67C3-4866-8D31-062C29DC7E55}" srcOrd="2" destOrd="0" presId="urn:microsoft.com/office/officeart/2005/8/layout/gear1"/>
    <dgm:cxn modelId="{09B2452F-ED5F-40DA-ABDE-5BE30A7A5D4F}" type="presOf" srcId="{9FDDD84B-7BBC-4118-AC54-AA576B57B082}" destId="{E104555B-31B1-4E7D-92CF-E6ADA1FC3E41}" srcOrd="1" destOrd="0" presId="urn:microsoft.com/office/officeart/2005/8/layout/gear1"/>
    <dgm:cxn modelId="{B8D43B12-1FD9-47A1-BB3F-C7076A51692F}" type="presOf" srcId="{CA5DFAAD-C335-4D0E-8B0B-8FAF294AE3DF}" destId="{E653015A-1233-4D4E-8630-7689A3E4149E}" srcOrd="0" destOrd="0" presId="urn:microsoft.com/office/officeart/2005/8/layout/gear1"/>
    <dgm:cxn modelId="{9310F416-E5C4-491F-9E19-504F3C243BC3}" srcId="{3CFDDD3D-A75D-4D79-A23F-35C1F9622DF3}" destId="{9FDDD84B-7BBC-4118-AC54-AA576B57B082}" srcOrd="1" destOrd="0" parTransId="{2D574C8C-70F7-4F7C-A214-17F2E48ADA7A}" sibTransId="{1DAC39F6-8F8B-4893-9037-12FFE2CEF3F3}"/>
    <dgm:cxn modelId="{C7DA2D0C-B18C-4056-8F5C-C2B19470672C}" srcId="{3CFDDD3D-A75D-4D79-A23F-35C1F9622DF3}" destId="{AE602986-9A8D-47B7-BABA-6598C145E5BE}" srcOrd="0" destOrd="0" parTransId="{9CA942CD-1486-4216-8D28-6A0ECDBC29CE}" sibTransId="{8C3CD622-817C-47DF-8731-5B148615BF99}"/>
    <dgm:cxn modelId="{958A2ED7-4925-4479-88A8-4A86F4448A52}" type="presOf" srcId="{C692F57F-8429-4C15-A618-93AA975AB848}" destId="{261F97A4-B74D-4CCB-BB3B-BCA4209D6CDD}" srcOrd="0" destOrd="0" presId="urn:microsoft.com/office/officeart/2005/8/layout/gear1"/>
    <dgm:cxn modelId="{A0556F8A-07B5-4C0B-9929-713D6D1BD989}" type="presOf" srcId="{CA5DFAAD-C335-4D0E-8B0B-8FAF294AE3DF}" destId="{C0486080-91FA-4F2F-B6C8-427B34D37C44}" srcOrd="3" destOrd="0" presId="urn:microsoft.com/office/officeart/2005/8/layout/gear1"/>
    <dgm:cxn modelId="{E426709E-07C4-43A1-91F3-E7C2BD332E42}" type="presOf" srcId="{9FDDD84B-7BBC-4118-AC54-AA576B57B082}" destId="{D4C4657D-78D9-4570-A693-E7DA6459CA99}" srcOrd="0" destOrd="0" presId="urn:microsoft.com/office/officeart/2005/8/layout/gear1"/>
    <dgm:cxn modelId="{19905F64-CA34-400B-8815-723D01E6454E}" type="presOf" srcId="{3CFDDD3D-A75D-4D79-A23F-35C1F9622DF3}" destId="{D625F6CB-4593-4CD2-99F4-0160A5B6BD66}" srcOrd="0" destOrd="0" presId="urn:microsoft.com/office/officeart/2005/8/layout/gear1"/>
    <dgm:cxn modelId="{707C49E9-6230-4982-BF4E-176E83A2E7D6}" type="presOf" srcId="{AE602986-9A8D-47B7-BABA-6598C145E5BE}" destId="{4F115FBC-6C51-415F-B88C-C31766B0E1EA}" srcOrd="0" destOrd="0" presId="urn:microsoft.com/office/officeart/2005/8/layout/gear1"/>
    <dgm:cxn modelId="{AED711F2-A502-4ACD-A8B1-5EE346660303}" type="presParOf" srcId="{D625F6CB-4593-4CD2-99F4-0160A5B6BD66}" destId="{4F115FBC-6C51-415F-B88C-C31766B0E1EA}" srcOrd="0" destOrd="0" presId="urn:microsoft.com/office/officeart/2005/8/layout/gear1"/>
    <dgm:cxn modelId="{0616B16F-6513-4DBA-8D54-B798FD03F181}" type="presParOf" srcId="{D625F6CB-4593-4CD2-99F4-0160A5B6BD66}" destId="{4A55C92C-BFBF-404C-AE38-2FF85449077B}" srcOrd="1" destOrd="0" presId="urn:microsoft.com/office/officeart/2005/8/layout/gear1"/>
    <dgm:cxn modelId="{60216893-520B-49F1-A4D7-559F9D1F3DF8}" type="presParOf" srcId="{D625F6CB-4593-4CD2-99F4-0160A5B6BD66}" destId="{0B4FE656-67C3-4866-8D31-062C29DC7E55}" srcOrd="2" destOrd="0" presId="urn:microsoft.com/office/officeart/2005/8/layout/gear1"/>
    <dgm:cxn modelId="{BAF01CC1-782D-4D26-920C-D6B22543CE61}" type="presParOf" srcId="{D625F6CB-4593-4CD2-99F4-0160A5B6BD66}" destId="{D4C4657D-78D9-4570-A693-E7DA6459CA99}" srcOrd="3" destOrd="0" presId="urn:microsoft.com/office/officeart/2005/8/layout/gear1"/>
    <dgm:cxn modelId="{EA1EC3D0-B34F-4F81-97D7-2077B9A821FA}" type="presParOf" srcId="{D625F6CB-4593-4CD2-99F4-0160A5B6BD66}" destId="{E104555B-31B1-4E7D-92CF-E6ADA1FC3E41}" srcOrd="4" destOrd="0" presId="urn:microsoft.com/office/officeart/2005/8/layout/gear1"/>
    <dgm:cxn modelId="{E29F5DFC-E557-469E-9182-931349D0E77C}" type="presParOf" srcId="{D625F6CB-4593-4CD2-99F4-0160A5B6BD66}" destId="{BC66D249-0B0D-46EE-8589-167A15C6AA22}" srcOrd="5" destOrd="0" presId="urn:microsoft.com/office/officeart/2005/8/layout/gear1"/>
    <dgm:cxn modelId="{2FF4A85D-9C07-4EFA-BE02-71692BDF9D99}" type="presParOf" srcId="{D625F6CB-4593-4CD2-99F4-0160A5B6BD66}" destId="{E653015A-1233-4D4E-8630-7689A3E4149E}" srcOrd="6" destOrd="0" presId="urn:microsoft.com/office/officeart/2005/8/layout/gear1"/>
    <dgm:cxn modelId="{DC818937-6ED1-41FD-BF1C-DC5D30130386}" type="presParOf" srcId="{D625F6CB-4593-4CD2-99F4-0160A5B6BD66}" destId="{E8B5D03B-770A-4E3B-99BD-572FD16066C3}" srcOrd="7" destOrd="0" presId="urn:microsoft.com/office/officeart/2005/8/layout/gear1"/>
    <dgm:cxn modelId="{1A51DEBB-8CF4-4094-B0C8-9590068C5F86}" type="presParOf" srcId="{D625F6CB-4593-4CD2-99F4-0160A5B6BD66}" destId="{FE714B70-2507-4C0C-8023-F6CE9FBD76FC}" srcOrd="8" destOrd="0" presId="urn:microsoft.com/office/officeart/2005/8/layout/gear1"/>
    <dgm:cxn modelId="{3630F697-EAE2-4CC5-9C64-4071FEA993DF}" type="presParOf" srcId="{D625F6CB-4593-4CD2-99F4-0160A5B6BD66}" destId="{C0486080-91FA-4F2F-B6C8-427B34D37C44}" srcOrd="9" destOrd="0" presId="urn:microsoft.com/office/officeart/2005/8/layout/gear1"/>
    <dgm:cxn modelId="{505537B4-86BE-4F69-9380-F26CD2BD192D}" type="presParOf" srcId="{D625F6CB-4593-4CD2-99F4-0160A5B6BD66}" destId="{156B66FD-755C-47D1-9D4B-5E04F1D88E0A}" srcOrd="10" destOrd="0" presId="urn:microsoft.com/office/officeart/2005/8/layout/gear1"/>
    <dgm:cxn modelId="{BFF94040-66E7-4715-BE46-D763B8A4292F}" type="presParOf" srcId="{D625F6CB-4593-4CD2-99F4-0160A5B6BD66}" destId="{6635CDA1-787B-4894-931A-194E1745C2ED}" srcOrd="11" destOrd="0" presId="urn:microsoft.com/office/officeart/2005/8/layout/gear1"/>
    <dgm:cxn modelId="{50EC1F58-5477-465F-97B5-54E27D78644F}" type="presParOf" srcId="{D625F6CB-4593-4CD2-99F4-0160A5B6BD66}" destId="{261F97A4-B74D-4CCB-BB3B-BCA4209D6CDD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F11FF6-251F-4AEF-9071-3150610184CF}">
      <dsp:nvSpPr>
        <dsp:cNvPr id="0" name=""/>
        <dsp:cNvSpPr/>
      </dsp:nvSpPr>
      <dsp:spPr>
        <a:xfrm>
          <a:off x="2856232" y="2374910"/>
          <a:ext cx="2981419" cy="12988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200" b="1" kern="1200" dirty="0" smtClean="0"/>
            <a:t>일본대중음악</a:t>
          </a:r>
          <a:endParaRPr lang="ko-KR" altLang="en-US" sz="3200" b="1" kern="1200" dirty="0"/>
        </a:p>
      </dsp:txBody>
      <dsp:txXfrm>
        <a:off x="3292851" y="2565122"/>
        <a:ext cx="2108181" cy="918426"/>
      </dsp:txXfrm>
    </dsp:sp>
    <dsp:sp modelId="{02E5C865-944A-486F-A87C-30BEC0549CB4}">
      <dsp:nvSpPr>
        <dsp:cNvPr id="0" name=""/>
        <dsp:cNvSpPr/>
      </dsp:nvSpPr>
      <dsp:spPr>
        <a:xfrm rot="12874005">
          <a:off x="2784065" y="1888005"/>
          <a:ext cx="611228" cy="540160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100" b="1" kern="1200" dirty="0"/>
        </a:p>
      </dsp:txBody>
      <dsp:txXfrm rot="10800000">
        <a:off x="2931809" y="2042007"/>
        <a:ext cx="449180" cy="324096"/>
      </dsp:txXfrm>
    </dsp:sp>
    <dsp:sp modelId="{5CE72B4D-5A95-4FA5-9140-B29F83E83060}">
      <dsp:nvSpPr>
        <dsp:cNvPr id="0" name=""/>
        <dsp:cNvSpPr/>
      </dsp:nvSpPr>
      <dsp:spPr>
        <a:xfrm>
          <a:off x="1152122" y="576067"/>
          <a:ext cx="1588706" cy="15887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b="1" kern="1200" dirty="0" err="1" smtClean="0"/>
            <a:t>엔카</a:t>
          </a:r>
          <a:endParaRPr lang="ko-KR" altLang="en-US" sz="3600" b="1" kern="1200" dirty="0"/>
        </a:p>
      </dsp:txBody>
      <dsp:txXfrm>
        <a:off x="1384783" y="808728"/>
        <a:ext cx="1123384" cy="1123384"/>
      </dsp:txXfrm>
    </dsp:sp>
    <dsp:sp modelId="{5435C3DD-4869-480C-8D0C-8D81FD3C91CA}">
      <dsp:nvSpPr>
        <dsp:cNvPr id="0" name=""/>
        <dsp:cNvSpPr/>
      </dsp:nvSpPr>
      <dsp:spPr>
        <a:xfrm rot="19588284">
          <a:off x="5335503" y="1885444"/>
          <a:ext cx="645293" cy="540160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100" b="1" kern="1200"/>
        </a:p>
      </dsp:txBody>
      <dsp:txXfrm>
        <a:off x="5348985" y="2038230"/>
        <a:ext cx="483245" cy="324096"/>
      </dsp:txXfrm>
    </dsp:sp>
    <dsp:sp modelId="{DC825721-674C-4C12-A89B-25969A6B6456}">
      <dsp:nvSpPr>
        <dsp:cNvPr id="0" name=""/>
        <dsp:cNvSpPr/>
      </dsp:nvSpPr>
      <dsp:spPr>
        <a:xfrm>
          <a:off x="6048677" y="576065"/>
          <a:ext cx="1588706" cy="15887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800" b="1" kern="1200" dirty="0" smtClean="0"/>
            <a:t>밴드</a:t>
          </a:r>
          <a:endParaRPr lang="ko-KR" altLang="en-US" sz="2800" b="1" kern="1200" dirty="0"/>
        </a:p>
      </dsp:txBody>
      <dsp:txXfrm>
        <a:off x="6281338" y="808726"/>
        <a:ext cx="1123384" cy="1123384"/>
      </dsp:txXfrm>
    </dsp:sp>
    <dsp:sp modelId="{FED9FF3A-2B17-41B9-B0D6-37451695C03D}">
      <dsp:nvSpPr>
        <dsp:cNvPr id="0" name=""/>
        <dsp:cNvSpPr/>
      </dsp:nvSpPr>
      <dsp:spPr>
        <a:xfrm rot="8304930">
          <a:off x="2967098" y="3707892"/>
          <a:ext cx="610301" cy="540160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100" b="1" kern="1200"/>
        </a:p>
      </dsp:txBody>
      <dsp:txXfrm rot="10800000">
        <a:off x="3108726" y="3762146"/>
        <a:ext cx="448253" cy="324096"/>
      </dsp:txXfrm>
    </dsp:sp>
    <dsp:sp modelId="{DFD0DB63-E0C9-4274-8548-12C5434576B5}">
      <dsp:nvSpPr>
        <dsp:cNvPr id="0" name=""/>
        <dsp:cNvSpPr/>
      </dsp:nvSpPr>
      <dsp:spPr>
        <a:xfrm>
          <a:off x="1440165" y="4104458"/>
          <a:ext cx="1588706" cy="15887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b="1" kern="1200" dirty="0" err="1" smtClean="0"/>
            <a:t>아이돌</a:t>
          </a:r>
          <a:endParaRPr lang="ko-KR" altLang="en-US" sz="2400" b="1" kern="1200" dirty="0"/>
        </a:p>
      </dsp:txBody>
      <dsp:txXfrm>
        <a:off x="1672826" y="4337119"/>
        <a:ext cx="1123384" cy="1123384"/>
      </dsp:txXfrm>
    </dsp:sp>
    <dsp:sp modelId="{D7E95138-E2CB-4AC4-86A5-A5A1E43270A3}">
      <dsp:nvSpPr>
        <dsp:cNvPr id="0" name=""/>
        <dsp:cNvSpPr/>
      </dsp:nvSpPr>
      <dsp:spPr>
        <a:xfrm rot="2462265">
          <a:off x="5131725" y="3706401"/>
          <a:ext cx="618158" cy="540160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100" b="1" kern="1200"/>
        </a:p>
      </dsp:txBody>
      <dsp:txXfrm>
        <a:off x="5151634" y="3761236"/>
        <a:ext cx="456110" cy="324096"/>
      </dsp:txXfrm>
    </dsp:sp>
    <dsp:sp modelId="{9014FBEE-AE4A-40A4-866F-55346FE15D2B}">
      <dsp:nvSpPr>
        <dsp:cNvPr id="0" name=""/>
        <dsp:cNvSpPr/>
      </dsp:nvSpPr>
      <dsp:spPr>
        <a:xfrm>
          <a:off x="5688626" y="4104454"/>
          <a:ext cx="1623562" cy="15887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800" b="1" kern="1200" dirty="0" smtClean="0"/>
            <a:t>팝</a:t>
          </a:r>
          <a:r>
            <a:rPr lang="en-US" altLang="ko-KR" sz="2800" b="1" kern="1200" dirty="0" smtClean="0"/>
            <a:t>/R&amp;B</a:t>
          </a:r>
          <a:endParaRPr lang="ko-KR" altLang="en-US" sz="2800" b="1" kern="1200" dirty="0"/>
        </a:p>
      </dsp:txBody>
      <dsp:txXfrm>
        <a:off x="5926391" y="4337115"/>
        <a:ext cx="1148032" cy="11233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115FBC-6C51-415F-B88C-C31766B0E1EA}">
      <dsp:nvSpPr>
        <dsp:cNvPr id="0" name=""/>
        <dsp:cNvSpPr/>
      </dsp:nvSpPr>
      <dsp:spPr>
        <a:xfrm>
          <a:off x="2286414" y="1282299"/>
          <a:ext cx="1567254" cy="1567254"/>
        </a:xfrm>
        <a:prstGeom prst="gear9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500" b="1" kern="1200" dirty="0" err="1" smtClean="0"/>
            <a:t>폭스트롯</a:t>
          </a:r>
          <a:endParaRPr lang="ko-KR" altLang="en-US" sz="1500" b="1" kern="1200" dirty="0"/>
        </a:p>
      </dsp:txBody>
      <dsp:txXfrm>
        <a:off x="2601502" y="1649421"/>
        <a:ext cx="937078" cy="805601"/>
      </dsp:txXfrm>
    </dsp:sp>
    <dsp:sp modelId="{D4C4657D-78D9-4570-A693-E7DA6459CA99}">
      <dsp:nvSpPr>
        <dsp:cNvPr id="0" name=""/>
        <dsp:cNvSpPr/>
      </dsp:nvSpPr>
      <dsp:spPr>
        <a:xfrm>
          <a:off x="1374557" y="911857"/>
          <a:ext cx="1139821" cy="1139821"/>
        </a:xfrm>
        <a:prstGeom prst="gear6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50000"/>
                <a:satMod val="300000"/>
              </a:schemeClr>
            </a:gs>
            <a:gs pos="35000">
              <a:schemeClr val="accent2">
                <a:hueOff val="2340759"/>
                <a:satOff val="-2919"/>
                <a:lumOff val="686"/>
                <a:alphaOff val="0"/>
                <a:tint val="37000"/>
                <a:satMod val="30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500" b="1" kern="1200" dirty="0" err="1" smtClean="0"/>
            <a:t>엔카</a:t>
          </a:r>
          <a:endParaRPr lang="ko-KR" altLang="en-US" sz="1500" b="1" kern="1200" dirty="0"/>
        </a:p>
      </dsp:txBody>
      <dsp:txXfrm>
        <a:off x="1661510" y="1200545"/>
        <a:ext cx="565915" cy="562445"/>
      </dsp:txXfrm>
    </dsp:sp>
    <dsp:sp modelId="{E653015A-1233-4D4E-8630-7689A3E4149E}">
      <dsp:nvSpPr>
        <dsp:cNvPr id="0" name=""/>
        <dsp:cNvSpPr/>
      </dsp:nvSpPr>
      <dsp:spPr>
        <a:xfrm rot="20700000">
          <a:off x="2012973" y="125496"/>
          <a:ext cx="1116792" cy="1116792"/>
        </a:xfrm>
        <a:prstGeom prst="gear6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500" b="1" kern="1200" dirty="0" err="1" smtClean="0"/>
            <a:t>트로트</a:t>
          </a:r>
          <a:endParaRPr lang="ko-KR" altLang="en-US" sz="1500" b="1" kern="1200" dirty="0"/>
        </a:p>
      </dsp:txBody>
      <dsp:txXfrm rot="-20700000">
        <a:off x="2257918" y="370442"/>
        <a:ext cx="626901" cy="626901"/>
      </dsp:txXfrm>
    </dsp:sp>
    <dsp:sp modelId="{156B66FD-755C-47D1-9D4B-5E04F1D88E0A}">
      <dsp:nvSpPr>
        <dsp:cNvPr id="0" name=""/>
        <dsp:cNvSpPr/>
      </dsp:nvSpPr>
      <dsp:spPr>
        <a:xfrm>
          <a:off x="2151747" y="1053745"/>
          <a:ext cx="2006086" cy="2006086"/>
        </a:xfrm>
        <a:prstGeom prst="circularArrow">
          <a:avLst>
            <a:gd name="adj1" fmla="val 4687"/>
            <a:gd name="adj2" fmla="val 299029"/>
            <a:gd name="adj3" fmla="val 2472189"/>
            <a:gd name="adj4" fmla="val 15959488"/>
            <a:gd name="adj5" fmla="val 546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635CDA1-787B-4894-931A-194E1745C2ED}">
      <dsp:nvSpPr>
        <dsp:cNvPr id="0" name=""/>
        <dsp:cNvSpPr/>
      </dsp:nvSpPr>
      <dsp:spPr>
        <a:xfrm>
          <a:off x="1172696" y="665428"/>
          <a:ext cx="1457546" cy="145754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50000"/>
                <a:satMod val="300000"/>
              </a:schemeClr>
            </a:gs>
            <a:gs pos="35000">
              <a:schemeClr val="accent2">
                <a:hueOff val="2340759"/>
                <a:satOff val="-2919"/>
                <a:lumOff val="686"/>
                <a:alphaOff val="0"/>
                <a:tint val="37000"/>
                <a:satMod val="30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61F97A4-B74D-4CCB-BB3B-BCA4209D6CDD}">
      <dsp:nvSpPr>
        <dsp:cNvPr id="0" name=""/>
        <dsp:cNvSpPr/>
      </dsp:nvSpPr>
      <dsp:spPr>
        <a:xfrm>
          <a:off x="1754647" y="-113351"/>
          <a:ext cx="1571529" cy="157152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5640-C74D-4160-A51F-96828186DA18}" type="datetimeFigureOut">
              <a:rPr lang="ko-KR" altLang="en-US" smtClean="0">
                <a:solidFill>
                  <a:prstClr val="white"/>
                </a:solidFill>
              </a:rPr>
              <a:pPr/>
              <a:t>2014-03-31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5BFA5-60C4-4AB7-AE90-7A53F5F9A4D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5640-C74D-4160-A51F-96828186DA18}" type="datetimeFigureOut">
              <a:rPr lang="ko-KR" altLang="en-US" smtClean="0">
                <a:solidFill>
                  <a:prstClr val="black"/>
                </a:solidFill>
              </a:rPr>
              <a:pPr/>
              <a:t>2014-03-31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5BFA5-60C4-4AB7-AE90-7A53F5F9A4D8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5640-C74D-4160-A51F-96828186DA18}" type="datetimeFigureOut">
              <a:rPr lang="ko-KR" altLang="en-US" smtClean="0">
                <a:solidFill>
                  <a:prstClr val="white"/>
                </a:solidFill>
              </a:rPr>
              <a:pPr/>
              <a:t>2014-03-31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5BFA5-60C4-4AB7-AE90-7A53F5F9A4D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5640-C74D-4160-A51F-96828186DA18}" type="datetimeFigureOut">
              <a:rPr lang="ko-KR" altLang="en-US" smtClean="0">
                <a:solidFill>
                  <a:prstClr val="white"/>
                </a:solidFill>
              </a:rPr>
              <a:pPr/>
              <a:t>2014-03-31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5BFA5-60C4-4AB7-AE90-7A53F5F9A4D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5640-C74D-4160-A51F-96828186DA18}" type="datetimeFigureOut">
              <a:rPr lang="ko-KR" altLang="en-US" smtClean="0">
                <a:solidFill>
                  <a:prstClr val="black"/>
                </a:solidFill>
              </a:rPr>
              <a:pPr/>
              <a:t>2014-03-31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5BFA5-60C4-4AB7-AE90-7A53F5F9A4D8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5640-C74D-4160-A51F-96828186DA18}" type="datetimeFigureOut">
              <a:rPr lang="ko-KR" altLang="en-US" smtClean="0">
                <a:solidFill>
                  <a:prstClr val="black"/>
                </a:solidFill>
              </a:rPr>
              <a:pPr/>
              <a:t>2014-03-31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5BFA5-60C4-4AB7-AE90-7A53F5F9A4D8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5640-C74D-4160-A51F-96828186DA18}" type="datetimeFigureOut">
              <a:rPr lang="ko-KR" altLang="en-US" smtClean="0">
                <a:solidFill>
                  <a:prstClr val="white"/>
                </a:solidFill>
              </a:rPr>
              <a:pPr/>
              <a:t>2014-03-31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5BFA5-60C4-4AB7-AE90-7A53F5F9A4D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5640-C74D-4160-A51F-96828186DA18}" type="datetimeFigureOut">
              <a:rPr lang="ko-KR" altLang="en-US" smtClean="0">
                <a:solidFill>
                  <a:prstClr val="black"/>
                </a:solidFill>
              </a:rPr>
              <a:pPr/>
              <a:t>2014-03-31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5BFA5-60C4-4AB7-AE90-7A53F5F9A4D8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5640-C74D-4160-A51F-96828186DA18}" type="datetimeFigureOut">
              <a:rPr lang="ko-KR" altLang="en-US" smtClean="0">
                <a:solidFill>
                  <a:prstClr val="white"/>
                </a:solidFill>
              </a:rPr>
              <a:pPr/>
              <a:t>2014-03-31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5BFA5-60C4-4AB7-AE90-7A53F5F9A4D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5640-C74D-4160-A51F-96828186DA18}" type="datetimeFigureOut">
              <a:rPr lang="ko-KR" altLang="en-US" smtClean="0">
                <a:solidFill>
                  <a:prstClr val="white"/>
                </a:solidFill>
              </a:rPr>
              <a:pPr/>
              <a:t>2014-03-31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5BFA5-60C4-4AB7-AE90-7A53F5F9A4D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5640-C74D-4160-A51F-96828186DA18}" type="datetimeFigureOut">
              <a:rPr lang="ko-KR" altLang="en-US" smtClean="0">
                <a:solidFill>
                  <a:prstClr val="white"/>
                </a:solidFill>
              </a:rPr>
              <a:pPr/>
              <a:t>2014-03-31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5BFA5-60C4-4AB7-AE90-7A53F5F9A4D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9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2B4C0-5B5D-491A-8024-50C512D9BE9C}" type="datetimeFigureOut">
              <a:rPr lang="ko-KR" altLang="en-US" smtClean="0"/>
              <a:pPr/>
              <a:t>2014-03-31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C01D-75FD-40D7-9F2D-E21694E06BA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20.wav"/><Relationship Id="rId5" Type="http://schemas.openxmlformats.org/officeDocument/2006/relationships/chart" Target="../charts/chart4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g"/><Relationship Id="rId4" Type="http://schemas.openxmlformats.org/officeDocument/2006/relationships/hyperlink" Target="&#50724;&#47532;/MGS5.wmv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g"/><Relationship Id="rId4" Type="http://schemas.openxmlformats.org/officeDocument/2006/relationships/hyperlink" Target="&#50724;&#47532;/gta5.wmv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g"/><Relationship Id="rId4" Type="http://schemas.openxmlformats.org/officeDocument/2006/relationships/hyperlink" Target="&#50724;&#47532;/&#53580;&#46972;.wmv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movie.naver.com/movie/bi/mi/mediaView.nhn?code=19031&amp;mid=19712" TargetMode="External"/><Relationship Id="rId5" Type="http://schemas.openxmlformats.org/officeDocument/2006/relationships/hyperlink" Target="http://www.mgoon.com/ch/chaot/v/1061456" TargetMode="Externa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diagramData" Target="../diagrams/data2.xml"/><Relationship Id="rId11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microsoft.com/office/2007/relationships/diagramDrawing" Target="../diagrams/drawing2.xml"/><Relationship Id="rId4" Type="http://schemas.openxmlformats.org/officeDocument/2006/relationships/image" Target="../media/image33.jpeg"/><Relationship Id="rId9" Type="http://schemas.openxmlformats.org/officeDocument/2006/relationships/diagramColors" Target="../diagrams/colors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20.wav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jpeg"/><Relationship Id="rId7" Type="http://schemas.openxmlformats.org/officeDocument/2006/relationships/image" Target="../media/image1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5" Type="http://schemas.openxmlformats.org/officeDocument/2006/relationships/chart" Target="../charts/chart2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5" Type="http://schemas.openxmlformats.org/officeDocument/2006/relationships/chart" Target="../charts/chart3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 smtClean="0"/>
              <a:t>일본대중문화의 현황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5429256" y="2000240"/>
            <a:ext cx="2214578" cy="582792"/>
          </a:xfrm>
        </p:spPr>
        <p:txBody>
          <a:bodyPr>
            <a:noAutofit/>
          </a:bodyPr>
          <a:lstStyle/>
          <a:p>
            <a:r>
              <a:rPr lang="en-US" altLang="ko-KR" sz="2200" b="1" dirty="0" smtClean="0">
                <a:solidFill>
                  <a:schemeClr val="tx1"/>
                </a:solidFill>
                <a:latin typeface="+mj-lt"/>
                <a:ea typeface="바탕" pitchFamily="18" charset="-127"/>
              </a:rPr>
              <a:t>4</a:t>
            </a:r>
            <a:r>
              <a:rPr lang="ko-KR" altLang="en-US" sz="2200" b="1" dirty="0" smtClean="0">
                <a:solidFill>
                  <a:schemeClr val="tx1"/>
                </a:solidFill>
                <a:latin typeface="+mj-lt"/>
                <a:ea typeface="바탕" pitchFamily="18" charset="-127"/>
              </a:rPr>
              <a:t>조 </a:t>
            </a:r>
            <a:r>
              <a:rPr lang="ko-KR" altLang="en-US" sz="2200" b="1" dirty="0" err="1" smtClean="0">
                <a:solidFill>
                  <a:schemeClr val="tx1"/>
                </a:solidFill>
                <a:latin typeface="+mj-lt"/>
                <a:ea typeface="바탕" pitchFamily="18" charset="-127"/>
              </a:rPr>
              <a:t>컬쳐쇼크</a:t>
            </a:r>
            <a:endParaRPr lang="ko-KR" altLang="en-US" sz="2200" b="1" dirty="0">
              <a:solidFill>
                <a:schemeClr val="tx1"/>
              </a:solidFill>
              <a:latin typeface="+mj-lt"/>
              <a:ea typeface="바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33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524000"/>
            <a:ext cx="6934200" cy="3810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일본게임의 현황</a:t>
            </a:r>
            <a:endParaRPr lang="ko-KR" altLang="en-US" dirty="0"/>
          </a:p>
        </p:txBody>
      </p:sp>
      <p:graphicFrame>
        <p:nvGraphicFramePr>
          <p:cNvPr id="6" name="차트 5"/>
          <p:cNvGraphicFramePr/>
          <p:nvPr>
            <p:extLst>
              <p:ext uri="{D42A27DB-BD31-4B8C-83A1-F6EECF244321}">
                <p14:modId xmlns:p14="http://schemas.microsoft.com/office/powerpoint/2010/main" val="1438421758"/>
              </p:ext>
            </p:extLst>
          </p:nvPr>
        </p:nvGraphicFramePr>
        <p:xfrm>
          <a:off x="744860" y="1412776"/>
          <a:ext cx="7294240" cy="4481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211008" y="5733256"/>
            <a:ext cx="1656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자료 출처 </a:t>
            </a:r>
            <a:r>
              <a:rPr lang="en-US" altLang="ko-KR" dirty="0"/>
              <a:t>: Japan Game Spot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5281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6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일본게임의 현황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683391" y="654081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출처 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코지마히데오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트위터</a:t>
            </a:r>
            <a:endParaRPr lang="ko-KR" altLang="en-US" dirty="0"/>
          </a:p>
        </p:txBody>
      </p:sp>
      <p:pic>
        <p:nvPicPr>
          <p:cNvPr id="5" name="그림 4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1628800"/>
            <a:ext cx="69850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4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push.wav"/>
          </p:stSnd>
        </p:sndAc>
      </p:transition>
    </mc:Choice>
    <mc:Fallback xmlns="">
      <p:transition spd="slow">
        <p:blinds dir="vert"/>
        <p:sndAc>
          <p:stSnd>
            <p:snd r:embed="rId7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일본게임의 현황</a:t>
            </a:r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228184" y="645333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출처 </a:t>
            </a:r>
            <a:r>
              <a:rPr lang="en-US" altLang="ko-KR" dirty="0" smtClean="0"/>
              <a:t>: YouTube, </a:t>
            </a:r>
            <a:r>
              <a:rPr lang="ko-KR" altLang="en-US" dirty="0" err="1" smtClean="0"/>
              <a:t>우리집</a:t>
            </a:r>
            <a:endParaRPr lang="ko-KR" altLang="en-US" dirty="0"/>
          </a:p>
        </p:txBody>
      </p:sp>
      <p:pic>
        <p:nvPicPr>
          <p:cNvPr id="5" name="그림 4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7740352" cy="435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01570"/>
      </p:ext>
    </p:extLst>
  </p:cSld>
  <p:clrMapOvr>
    <a:masterClrMapping/>
  </p:clrMapOvr>
  <p:transition spd="slow">
    <p:wipe/>
    <p:sndAc>
      <p:stSnd>
        <p:snd r:embed="rId2" name="push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한국과의 비교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28184" y="630932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출처 </a:t>
            </a:r>
            <a:r>
              <a:rPr lang="en-US" altLang="ko-KR" dirty="0" smtClean="0"/>
              <a:t>: YouTube</a:t>
            </a:r>
            <a:endParaRPr lang="ko-KR" altLang="en-US" dirty="0"/>
          </a:p>
        </p:txBody>
      </p:sp>
      <p:pic>
        <p:nvPicPr>
          <p:cNvPr id="3" name="그림 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132856"/>
            <a:ext cx="5474149" cy="308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74142"/>
      </p:ext>
    </p:extLst>
  </p:cSld>
  <p:clrMapOvr>
    <a:masterClrMapping/>
  </p:clrMapOvr>
  <p:transition spd="slow">
    <p:wipe/>
    <p:sndAc>
      <p:stSnd>
        <p:snd r:embed="rId2" name="push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1560" y="980728"/>
            <a:ext cx="7992888" cy="2376264"/>
          </a:xfrm>
        </p:spPr>
        <p:txBody>
          <a:bodyPr>
            <a:normAutofit/>
          </a:bodyPr>
          <a:lstStyle/>
          <a:p>
            <a:r>
              <a:rPr lang="ko-KR" altLang="en-US" sz="2400" dirty="0" smtClean="0">
                <a:latin typeface="HY크리스탈M" pitchFamily="18" charset="-127"/>
                <a:ea typeface="HY크리스탈M" pitchFamily="18" charset="-127"/>
              </a:rPr>
              <a:t>일본의 대중문화</a:t>
            </a:r>
            <a:r>
              <a:rPr lang="en-US" altLang="ko-KR" sz="6000" dirty="0" smtClean="0">
                <a:latin typeface="HY크리스탈M" pitchFamily="18" charset="-127"/>
                <a:ea typeface="HY크리스탈M" pitchFamily="18" charset="-127"/>
              </a:rPr>
              <a:t/>
            </a:r>
            <a:br>
              <a:rPr lang="en-US" altLang="ko-KR" sz="6000" dirty="0" smtClean="0">
                <a:latin typeface="HY크리스탈M" pitchFamily="18" charset="-127"/>
                <a:ea typeface="HY크리스탈M" pitchFamily="18" charset="-127"/>
              </a:rPr>
            </a:br>
            <a:r>
              <a:rPr lang="en-US" altLang="ko-KR" sz="6000" dirty="0" smtClean="0">
                <a:latin typeface="HY크리스탈M" pitchFamily="18" charset="-127"/>
                <a:ea typeface="HY크리스탈M" pitchFamily="18" charset="-127"/>
              </a:rPr>
              <a:t>- </a:t>
            </a:r>
            <a:r>
              <a:rPr lang="ko-KR" altLang="en-US" sz="6000" dirty="0" smtClean="0">
                <a:latin typeface="HY크리스탈M" pitchFamily="18" charset="-127"/>
                <a:ea typeface="HY크리스탈M" pitchFamily="18" charset="-127"/>
              </a:rPr>
              <a:t>영 화 </a:t>
            </a:r>
            <a:r>
              <a:rPr lang="en-US" altLang="ko-KR" sz="6000" dirty="0" smtClean="0">
                <a:latin typeface="HY크리스탈M" pitchFamily="18" charset="-127"/>
                <a:ea typeface="HY크리스탈M" pitchFamily="18" charset="-127"/>
              </a:rPr>
              <a:t>-</a:t>
            </a:r>
            <a:endParaRPr lang="ko-KR" altLang="en-US" sz="6000" dirty="0">
              <a:latin typeface="HY크리스탈M" pitchFamily="18" charset="-127"/>
              <a:ea typeface="HY크리스탈M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857752" y="4643446"/>
            <a:ext cx="3848472" cy="550912"/>
          </a:xfrm>
        </p:spPr>
        <p:txBody>
          <a:bodyPr>
            <a:noAutofit/>
          </a:bodyPr>
          <a:lstStyle/>
          <a:p>
            <a:r>
              <a:rPr lang="ko-KR" altLang="en-US" sz="1800" b="1" dirty="0" smtClean="0">
                <a:solidFill>
                  <a:schemeClr val="tx1"/>
                </a:solidFill>
                <a:latin typeface="HY크리스탈M" pitchFamily="18" charset="-127"/>
                <a:ea typeface="HY크리스탈M" pitchFamily="18" charset="-127"/>
              </a:rPr>
              <a:t>일본어일본학과 권혜수</a:t>
            </a:r>
            <a:endParaRPr lang="ko-KR" altLang="en-US" sz="1800" b="1" dirty="0">
              <a:solidFill>
                <a:schemeClr val="tx1"/>
              </a:solidFill>
              <a:latin typeface="HY크리스탈M" pitchFamily="18" charset="-127"/>
              <a:ea typeface="HY크리스탈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1295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785786" y="857232"/>
            <a:ext cx="2071702" cy="157163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prstClr val="white"/>
                </a:solidFill>
                <a:latin typeface="HY크리스탈M" pitchFamily="18" charset="-127"/>
                <a:ea typeface="HY크리스탈M" pitchFamily="18" charset="-127"/>
              </a:rPr>
              <a:t>제</a:t>
            </a:r>
            <a:r>
              <a:rPr lang="en-US" altLang="ko-KR" sz="2400" dirty="0" smtClean="0">
                <a:solidFill>
                  <a:prstClr val="white"/>
                </a:solidFill>
                <a:latin typeface="HY크리스탈M" pitchFamily="18" charset="-127"/>
                <a:ea typeface="HY크리스탈M" pitchFamily="18" charset="-127"/>
              </a:rPr>
              <a:t>2</a:t>
            </a:r>
            <a:r>
              <a:rPr lang="ko-KR" altLang="en-US" sz="2400" dirty="0" smtClean="0">
                <a:solidFill>
                  <a:prstClr val="white"/>
                </a:solidFill>
                <a:latin typeface="HY크리스탈M" pitchFamily="18" charset="-127"/>
                <a:ea typeface="HY크리스탈M" pitchFamily="18" charset="-127"/>
              </a:rPr>
              <a:t>차 세계대전 </a:t>
            </a:r>
            <a:r>
              <a:rPr lang="ko-KR" altLang="en-US" sz="2400" dirty="0" err="1" smtClean="0">
                <a:solidFill>
                  <a:prstClr val="white"/>
                </a:solidFill>
                <a:latin typeface="HY크리스탈M" pitchFamily="18" charset="-127"/>
                <a:ea typeface="HY크리스탈M" pitchFamily="18" charset="-127"/>
              </a:rPr>
              <a:t>까지의</a:t>
            </a:r>
            <a:r>
              <a:rPr lang="ko-KR" altLang="en-US" sz="2400" dirty="0" smtClean="0">
                <a:solidFill>
                  <a:prstClr val="white"/>
                </a:solidFill>
                <a:latin typeface="HY크리스탈M" pitchFamily="18" charset="-127"/>
                <a:ea typeface="HY크리스탈M" pitchFamily="18" charset="-127"/>
              </a:rPr>
              <a:t> 영화</a:t>
            </a:r>
          </a:p>
        </p:txBody>
      </p:sp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ko-KR" altLang="en-US" b="1" dirty="0">
                <a:latin typeface="HY크리스탈M" pitchFamily="18" charset="-127"/>
                <a:ea typeface="HY크리스탈M" pitchFamily="18" charset="-127"/>
              </a:rPr>
              <a:t>일본 영화의 역사</a:t>
            </a:r>
            <a:r>
              <a:rPr lang="ko-KR" altLang="en-US" dirty="0"/>
              <a:t/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6" name="모서리가 둥근 직사각형 5"/>
          <p:cNvSpPr/>
          <p:nvPr/>
        </p:nvSpPr>
        <p:spPr>
          <a:xfrm>
            <a:off x="4929190" y="857232"/>
            <a:ext cx="2071702" cy="157163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solidFill>
                  <a:prstClr val="white"/>
                </a:solidFill>
                <a:latin typeface="HY크리스탈M" pitchFamily="18" charset="-127"/>
                <a:ea typeface="HY크리스탈M" pitchFamily="18" charset="-127"/>
              </a:rPr>
              <a:t>1950</a:t>
            </a:r>
            <a:r>
              <a:rPr lang="ko-KR" altLang="en-US" sz="2400" dirty="0" smtClean="0">
                <a:solidFill>
                  <a:prstClr val="white"/>
                </a:solidFill>
                <a:latin typeface="HY크리스탈M" pitchFamily="18" charset="-127"/>
                <a:ea typeface="HY크리스탈M" pitchFamily="18" charset="-127"/>
              </a:rPr>
              <a:t>년대 일본 영화의 황금기</a:t>
            </a:r>
          </a:p>
        </p:txBody>
      </p:sp>
      <p:sp>
        <p:nvSpPr>
          <p:cNvPr id="7" name="모서리가 둥근 직사각형 6"/>
          <p:cNvSpPr/>
          <p:nvPr/>
        </p:nvSpPr>
        <p:spPr>
          <a:xfrm>
            <a:off x="928662" y="3857628"/>
            <a:ext cx="2286016" cy="157163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prstClr val="white"/>
                </a:solidFill>
                <a:latin typeface="HY크리스탈M" pitchFamily="18" charset="-127"/>
                <a:ea typeface="HY크리스탈M" pitchFamily="18" charset="-127"/>
              </a:rPr>
              <a:t>일본 영화의 위기</a:t>
            </a:r>
            <a:endParaRPr lang="ko-KR" altLang="en-US" sz="2400" dirty="0">
              <a:solidFill>
                <a:prstClr val="white"/>
              </a:solidFill>
              <a:latin typeface="HY크리스탈M" pitchFamily="18" charset="-127"/>
              <a:ea typeface="HY크리스탈M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4786314" y="3857628"/>
            <a:ext cx="2071702" cy="157163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prstClr val="white"/>
                </a:solidFill>
                <a:latin typeface="HY크리스탈M" pitchFamily="18" charset="-127"/>
                <a:ea typeface="HY크리스탈M" pitchFamily="18" charset="-127"/>
              </a:rPr>
              <a:t>일본 영화의 재도약</a:t>
            </a:r>
          </a:p>
          <a:p>
            <a:pPr algn="ctr"/>
            <a:endParaRPr lang="ko-KR" altLang="en-US" dirty="0">
              <a:solidFill>
                <a:prstClr val="white"/>
              </a:solidFill>
              <a:latin typeface="HY크리스탈M" pitchFamily="18" charset="-127"/>
              <a:ea typeface="HY크리스탈M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1071538" y="2214554"/>
            <a:ext cx="2928958" cy="15001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dirty="0" smtClean="0">
              <a:solidFill>
                <a:prstClr val="black"/>
              </a:solidFill>
              <a:latin typeface="HY크리스탈M" pitchFamily="18" charset="-127"/>
              <a:ea typeface="HY크리스탈M" pitchFamily="18" charset="-127"/>
            </a:endParaRPr>
          </a:p>
          <a:p>
            <a:r>
              <a:rPr lang="ko-KR" altLang="en-US" dirty="0" smtClean="0">
                <a:solidFill>
                  <a:prstClr val="black"/>
                </a:solidFill>
                <a:latin typeface="HY크리스탈M" pitchFamily="18" charset="-127"/>
                <a:ea typeface="HY크리스탈M" pitchFamily="18" charset="-127"/>
              </a:rPr>
              <a:t>최초의 영화</a:t>
            </a:r>
          </a:p>
          <a:p>
            <a:r>
              <a:rPr lang="ko-KR" altLang="en-US" dirty="0" smtClean="0">
                <a:solidFill>
                  <a:prstClr val="black"/>
                </a:solidFill>
                <a:latin typeface="HY크리스탈M" pitchFamily="18" charset="-127"/>
                <a:ea typeface="HY크리스탈M" pitchFamily="18" charset="-127"/>
              </a:rPr>
              <a:t>최초 영화사 수립</a:t>
            </a:r>
          </a:p>
          <a:p>
            <a:r>
              <a:rPr lang="ko-KR" altLang="en-US" dirty="0" err="1" smtClean="0">
                <a:solidFill>
                  <a:prstClr val="black"/>
                </a:solidFill>
                <a:latin typeface="HY크리스탈M" pitchFamily="18" charset="-127"/>
                <a:ea typeface="HY크리스탈M" pitchFamily="18" charset="-127"/>
              </a:rPr>
              <a:t>침략전을</a:t>
            </a:r>
            <a:r>
              <a:rPr lang="ko-KR" altLang="en-US" dirty="0" smtClean="0">
                <a:solidFill>
                  <a:prstClr val="black"/>
                </a:solidFill>
                <a:latin typeface="HY크리스탈M" pitchFamily="18" charset="-127"/>
                <a:ea typeface="HY크리스탈M" pitchFamily="18" charset="-127"/>
              </a:rPr>
              <a:t> 합리화하고 전의를 고취하는 도구</a:t>
            </a:r>
          </a:p>
          <a:p>
            <a:pPr algn="ctr"/>
            <a:endParaRPr lang="ko-KR" altLang="en-US" dirty="0">
              <a:solidFill>
                <a:prstClr val="black"/>
              </a:solidFill>
              <a:latin typeface="HY크리스탈M" pitchFamily="18" charset="-127"/>
              <a:ea typeface="HY크리스탈M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5357818" y="2214554"/>
            <a:ext cx="3500462" cy="15001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dirty="0" smtClean="0">
              <a:solidFill>
                <a:prstClr val="black"/>
              </a:solidFill>
              <a:latin typeface="HY크리스탈M" pitchFamily="18" charset="-127"/>
              <a:ea typeface="HY크리스탈M" pitchFamily="18" charset="-127"/>
            </a:endParaRPr>
          </a:p>
          <a:p>
            <a:r>
              <a:rPr lang="ko-KR" altLang="en-US" dirty="0" smtClean="0">
                <a:solidFill>
                  <a:prstClr val="black"/>
                </a:solidFill>
                <a:latin typeface="HY크리스탈M" pitchFamily="18" charset="-127"/>
                <a:ea typeface="HY크리스탈M" pitchFamily="18" charset="-127"/>
              </a:rPr>
              <a:t>해외 영화제에서의 잇단 입상</a:t>
            </a:r>
          </a:p>
          <a:p>
            <a:r>
              <a:rPr lang="ko-KR" altLang="en-US" dirty="0" smtClean="0">
                <a:solidFill>
                  <a:prstClr val="black"/>
                </a:solidFill>
                <a:latin typeface="HY크리스탈M" pitchFamily="18" charset="-127"/>
                <a:ea typeface="HY크리스탈M" pitchFamily="18" charset="-127"/>
              </a:rPr>
              <a:t>대형 스튜디오 등장</a:t>
            </a:r>
          </a:p>
          <a:p>
            <a:pPr algn="ctr"/>
            <a:endParaRPr lang="ko-KR" altLang="en-US" dirty="0">
              <a:solidFill>
                <a:prstClr val="black"/>
              </a:solidFill>
              <a:latin typeface="HY크리스탈M" pitchFamily="18" charset="-127"/>
              <a:ea typeface="HY크리스탈M" pitchFamily="18" charset="-127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1214414" y="5072074"/>
            <a:ext cx="2928958" cy="15001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 smtClean="0">
                <a:solidFill>
                  <a:prstClr val="black"/>
                </a:solidFill>
                <a:latin typeface="HY크리스탈M" pitchFamily="18" charset="-127"/>
                <a:ea typeface="HY크리스탈M" pitchFamily="18" charset="-127"/>
              </a:rPr>
              <a:t>TV </a:t>
            </a:r>
            <a:r>
              <a:rPr lang="ko-KR" altLang="en-US" dirty="0" smtClean="0">
                <a:solidFill>
                  <a:prstClr val="black"/>
                </a:solidFill>
                <a:latin typeface="HY크리스탈M" pitchFamily="18" charset="-127"/>
                <a:ea typeface="HY크리스탈M" pitchFamily="18" charset="-127"/>
              </a:rPr>
              <a:t>방송과 대형 스튜디오의 몰락</a:t>
            </a:r>
          </a:p>
          <a:p>
            <a:r>
              <a:rPr lang="ko-KR" altLang="en-US" dirty="0" smtClean="0">
                <a:solidFill>
                  <a:prstClr val="black"/>
                </a:solidFill>
                <a:latin typeface="HY크리스탈M" pitchFamily="18" charset="-127"/>
                <a:ea typeface="HY크리스탈M" pitchFamily="18" charset="-127"/>
              </a:rPr>
              <a:t>수준 낮은 작품과 외설작품의 범람</a:t>
            </a:r>
            <a:endParaRPr lang="ko-KR" altLang="en-US" dirty="0">
              <a:solidFill>
                <a:prstClr val="black"/>
              </a:solidFill>
              <a:latin typeface="HY크리스탈M" pitchFamily="18" charset="-127"/>
              <a:ea typeface="HY크리스탈M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5143504" y="5000636"/>
            <a:ext cx="2928958" cy="15001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smtClean="0">
                <a:solidFill>
                  <a:prstClr val="black"/>
                </a:solidFill>
                <a:latin typeface="HY크리스탈M" pitchFamily="18" charset="-127"/>
                <a:ea typeface="HY크리스탈M" pitchFamily="18" charset="-127"/>
              </a:rPr>
              <a:t>언더그라운드 영화</a:t>
            </a:r>
            <a:r>
              <a:rPr lang="en-US" altLang="ko-KR" dirty="0" smtClean="0">
                <a:solidFill>
                  <a:prstClr val="black"/>
                </a:solidFill>
                <a:latin typeface="HY크리스탈M" pitchFamily="18" charset="-127"/>
                <a:ea typeface="HY크리스탈M" pitchFamily="18" charset="-127"/>
              </a:rPr>
              <a:t>,</a:t>
            </a:r>
            <a:r>
              <a:rPr lang="ko-KR" altLang="en-US" dirty="0" smtClean="0">
                <a:solidFill>
                  <a:prstClr val="black"/>
                </a:solidFill>
                <a:latin typeface="HY크리스탈M" pitchFamily="18" charset="-127"/>
                <a:ea typeface="HY크리스탈M" pitchFamily="18" charset="-127"/>
              </a:rPr>
              <a:t> 개인 영화 운동</a:t>
            </a:r>
          </a:p>
          <a:p>
            <a:r>
              <a:rPr lang="ko-KR" altLang="en-US" dirty="0" smtClean="0">
                <a:solidFill>
                  <a:prstClr val="black"/>
                </a:solidFill>
                <a:latin typeface="HY크리스탈M" pitchFamily="18" charset="-127"/>
                <a:ea typeface="HY크리스탈M" pitchFamily="18" charset="-127"/>
              </a:rPr>
              <a:t>독립영화과 감독들의 대거 출연</a:t>
            </a:r>
          </a:p>
        </p:txBody>
      </p:sp>
      <p:sp>
        <p:nvSpPr>
          <p:cNvPr id="13" name="오른쪽 화살표 12"/>
          <p:cNvSpPr/>
          <p:nvPr/>
        </p:nvSpPr>
        <p:spPr>
          <a:xfrm>
            <a:off x="3643306" y="1428736"/>
            <a:ext cx="857256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HY크리스탈M" pitchFamily="18" charset="-127"/>
              <a:ea typeface="HY크리스탈M" pitchFamily="18" charset="-127"/>
            </a:endParaRPr>
          </a:p>
        </p:txBody>
      </p:sp>
      <p:sp>
        <p:nvSpPr>
          <p:cNvPr id="14" name="오른쪽 화살표 13"/>
          <p:cNvSpPr/>
          <p:nvPr/>
        </p:nvSpPr>
        <p:spPr>
          <a:xfrm rot="7628934">
            <a:off x="4011837" y="2925852"/>
            <a:ext cx="722629" cy="387573"/>
          </a:xfrm>
          <a:prstGeom prst="rightArrow">
            <a:avLst>
              <a:gd name="adj1" fmla="val 50000"/>
              <a:gd name="adj2" fmla="val 554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HY크리스탈M" pitchFamily="18" charset="-127"/>
              <a:ea typeface="HY크리스탈M" pitchFamily="18" charset="-127"/>
            </a:endParaRPr>
          </a:p>
        </p:txBody>
      </p:sp>
      <p:sp>
        <p:nvSpPr>
          <p:cNvPr id="15" name="오른쪽 화살표 14"/>
          <p:cNvSpPr/>
          <p:nvPr/>
        </p:nvSpPr>
        <p:spPr>
          <a:xfrm>
            <a:off x="3786182" y="4429132"/>
            <a:ext cx="785818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HY크리스탈M" pitchFamily="18" charset="-127"/>
              <a:ea typeface="HY크리스탈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8525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latin typeface="HY크리스탈M" pitchFamily="18" charset="-127"/>
                <a:ea typeface="HY크리스탈M" pitchFamily="18" charset="-127"/>
              </a:rPr>
              <a:t>일본 영화의 특징</a:t>
            </a:r>
            <a:endParaRPr lang="ko-KR" altLang="en-US" dirty="0">
              <a:latin typeface="HY크리스탈M" pitchFamily="18" charset="-127"/>
              <a:ea typeface="HY크리스탈M" pitchFamily="18" charset="-127"/>
            </a:endParaRPr>
          </a:p>
        </p:txBody>
      </p:sp>
      <p:sp>
        <p:nvSpPr>
          <p:cNvPr id="5" name="포인트가 7개인 별 4"/>
          <p:cNvSpPr/>
          <p:nvPr/>
        </p:nvSpPr>
        <p:spPr>
          <a:xfrm>
            <a:off x="1187624" y="1701172"/>
            <a:ext cx="2880320" cy="1655820"/>
          </a:xfrm>
          <a:prstGeom prst="star7">
            <a:avLst/>
          </a:prstGeom>
          <a:solidFill>
            <a:schemeClr val="accent1">
              <a:lumMod val="75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prstClr val="white"/>
                </a:solidFill>
                <a:latin typeface="HY크리스탈M" pitchFamily="18" charset="-127"/>
                <a:ea typeface="HY크리스탈M" pitchFamily="18" charset="-127"/>
              </a:rPr>
              <a:t>제작기간이 짧음</a:t>
            </a:r>
            <a:endParaRPr lang="ko-KR" altLang="en-US" dirty="0">
              <a:solidFill>
                <a:prstClr val="white"/>
              </a:solidFill>
              <a:latin typeface="HY크리스탈M" pitchFamily="18" charset="-127"/>
              <a:ea typeface="HY크리스탈M" pitchFamily="18" charset="-127"/>
            </a:endParaRPr>
          </a:p>
        </p:txBody>
      </p:sp>
      <p:sp>
        <p:nvSpPr>
          <p:cNvPr id="6" name="포인트가 7개인 별 5"/>
          <p:cNvSpPr/>
          <p:nvPr/>
        </p:nvSpPr>
        <p:spPr>
          <a:xfrm>
            <a:off x="4968044" y="1700808"/>
            <a:ext cx="2952328" cy="1656184"/>
          </a:xfrm>
          <a:prstGeom prst="star7">
            <a:avLst/>
          </a:prstGeom>
          <a:solidFill>
            <a:schemeClr val="accent1">
              <a:lumMod val="75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prstClr val="white"/>
                </a:solidFill>
                <a:latin typeface="HY크리스탈M" pitchFamily="18" charset="-127"/>
                <a:ea typeface="HY크리스탈M" pitchFamily="18" charset="-127"/>
              </a:rPr>
              <a:t>소설 원작의 영화</a:t>
            </a:r>
            <a:endParaRPr lang="ko-KR" altLang="en-US" dirty="0">
              <a:solidFill>
                <a:prstClr val="white"/>
              </a:solidFill>
              <a:latin typeface="HY크리스탈M" pitchFamily="18" charset="-127"/>
              <a:ea typeface="HY크리스탈M" pitchFamily="18" charset="-127"/>
            </a:endParaRPr>
          </a:p>
        </p:txBody>
      </p:sp>
      <p:sp>
        <p:nvSpPr>
          <p:cNvPr id="8" name="포인트가 7개인 별 7"/>
          <p:cNvSpPr/>
          <p:nvPr/>
        </p:nvSpPr>
        <p:spPr>
          <a:xfrm>
            <a:off x="1187624" y="3933056"/>
            <a:ext cx="3024336" cy="1656184"/>
          </a:xfrm>
          <a:prstGeom prst="star7">
            <a:avLst/>
          </a:prstGeom>
          <a:solidFill>
            <a:schemeClr val="accent1">
              <a:lumMod val="75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prstClr val="white"/>
                </a:solidFill>
                <a:latin typeface="HY크리스탈M" pitchFamily="18" charset="-127"/>
                <a:ea typeface="HY크리스탈M" pitchFamily="18" charset="-127"/>
              </a:rPr>
              <a:t>다양한 분야</a:t>
            </a:r>
            <a:endParaRPr lang="ko-KR" altLang="en-US" dirty="0">
              <a:solidFill>
                <a:prstClr val="white"/>
              </a:solidFill>
              <a:latin typeface="HY크리스탈M" pitchFamily="18" charset="-127"/>
              <a:ea typeface="HY크리스탈M" pitchFamily="18" charset="-127"/>
            </a:endParaRPr>
          </a:p>
        </p:txBody>
      </p:sp>
      <p:sp>
        <p:nvSpPr>
          <p:cNvPr id="9" name="포인트가 7개인 별 8"/>
          <p:cNvSpPr/>
          <p:nvPr/>
        </p:nvSpPr>
        <p:spPr>
          <a:xfrm>
            <a:off x="5004048" y="3933056"/>
            <a:ext cx="2880320" cy="1656184"/>
          </a:xfrm>
          <a:prstGeom prst="star7">
            <a:avLst/>
          </a:prstGeom>
          <a:solidFill>
            <a:schemeClr val="accent1">
              <a:lumMod val="75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prstClr val="white"/>
                </a:solidFill>
                <a:latin typeface="HY크리스탈M" pitchFamily="18" charset="-127"/>
                <a:ea typeface="HY크리스탈M" pitchFamily="18" charset="-127"/>
              </a:rPr>
              <a:t>강한 개성</a:t>
            </a:r>
            <a:endParaRPr lang="ko-KR" altLang="en-US" dirty="0">
              <a:solidFill>
                <a:prstClr val="white"/>
              </a:solidFill>
              <a:latin typeface="HY크리스탈M" pitchFamily="18" charset="-127"/>
              <a:ea typeface="HY크리스탈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1729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_x146261208" descr="EMB00001574344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99047"/>
            <a:ext cx="1296144" cy="168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_x146892320" descr="EMB0000157434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932" y="2023503"/>
            <a:ext cx="1296144" cy="175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_x146892320" descr="EMB0000157434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473" y="2059816"/>
            <a:ext cx="1394543" cy="176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_x146892400" descr="EMB00001574345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978" y="2067570"/>
            <a:ext cx="1344198" cy="180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7487" y="1415393"/>
            <a:ext cx="3761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prstClr val="black"/>
                </a:solidFill>
                <a:latin typeface="HY크리스탈M" pitchFamily="18" charset="-127"/>
                <a:ea typeface="HY크리스탈M" pitchFamily="18" charset="-127"/>
              </a:rPr>
              <a:t>여러 장르의 영화들</a:t>
            </a:r>
            <a:endParaRPr lang="ko-KR" altLang="en-US" dirty="0">
              <a:solidFill>
                <a:prstClr val="black"/>
              </a:solidFill>
              <a:latin typeface="HY크리스탈M" pitchFamily="18" charset="-127"/>
              <a:ea typeface="HY크리스탈M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3573016"/>
            <a:ext cx="3905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pic>
        <p:nvPicPr>
          <p:cNvPr id="9" name="_x146892480" descr="EMB00001574345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55" y="4653136"/>
            <a:ext cx="1916379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_x146890800" descr="EMB00001574345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473" y="4603725"/>
            <a:ext cx="1991319" cy="153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_x146893520" descr="EMB00001574346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120" y="4603724"/>
            <a:ext cx="2198263" cy="161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20639" y="4108430"/>
            <a:ext cx="3227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prstClr val="black"/>
                </a:solidFill>
                <a:latin typeface="HY크리스탈M" pitchFamily="18" charset="-127"/>
                <a:ea typeface="HY크리스탈M" pitchFamily="18" charset="-127"/>
              </a:rPr>
              <a:t>애니메이션 영화들</a:t>
            </a:r>
            <a:endParaRPr lang="ko-KR" altLang="en-US" dirty="0">
              <a:solidFill>
                <a:prstClr val="black"/>
              </a:solidFill>
              <a:latin typeface="HY크리스탈M" pitchFamily="18" charset="-127"/>
              <a:ea typeface="HY크리스탈M" pitchFamily="18" charset="-127"/>
            </a:endParaRPr>
          </a:p>
        </p:txBody>
      </p:sp>
      <p:pic>
        <p:nvPicPr>
          <p:cNvPr id="13" name="_x146892560" descr="EMB00001574346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049383"/>
            <a:ext cx="1149350" cy="172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_x146893600" descr="EMB00001574346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101530"/>
            <a:ext cx="1108075" cy="173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40160"/>
          </a:xfrm>
        </p:spPr>
        <p:txBody>
          <a:bodyPr/>
          <a:lstStyle/>
          <a:p>
            <a:r>
              <a:rPr lang="ko-KR" altLang="en-US" dirty="0" smtClean="0">
                <a:latin typeface="HY크리스탈M" pitchFamily="18" charset="-127"/>
                <a:ea typeface="HY크리스탈M" pitchFamily="18" charset="-127"/>
              </a:rPr>
              <a:t>다양한 일본 영화들</a:t>
            </a:r>
            <a:endParaRPr lang="ko-KR" altLang="en-US" dirty="0">
              <a:latin typeface="HY크리스탈M" pitchFamily="18" charset="-127"/>
              <a:ea typeface="HY크리스탈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_x146892480" descr="EMB00001574345a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428604"/>
            <a:ext cx="3071834" cy="4867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_x146892320" descr="EMB000015743451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94" y="1645940"/>
            <a:ext cx="3265101" cy="4831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71538" y="2071678"/>
            <a:ext cx="7072362" cy="2286016"/>
          </a:xfrm>
        </p:spPr>
        <p:txBody>
          <a:bodyPr>
            <a:normAutofit/>
          </a:bodyPr>
          <a:lstStyle/>
          <a:p>
            <a:r>
              <a:rPr lang="ko-KR" altLang="en-US" sz="3600" b="1" dirty="0" err="1" smtClean="0">
                <a:solidFill>
                  <a:schemeClr val="tx1"/>
                </a:solidFill>
                <a:latin typeface="HY크리스탈M" pitchFamily="18" charset="-127"/>
                <a:ea typeface="HY크리스탈M" pitchFamily="18" charset="-127"/>
              </a:rPr>
              <a:t>센과</a:t>
            </a:r>
            <a:r>
              <a:rPr lang="ko-KR" altLang="en-US" sz="3600" b="1" dirty="0" smtClean="0">
                <a:solidFill>
                  <a:schemeClr val="tx1"/>
                </a:solidFill>
                <a:latin typeface="HY크리스탈M" pitchFamily="18" charset="-127"/>
                <a:ea typeface="HY크리스탈M" pitchFamily="18" charset="-127"/>
              </a:rPr>
              <a:t> </a:t>
            </a:r>
            <a:r>
              <a:rPr lang="ko-KR" altLang="en-US" sz="3600" b="1" dirty="0" err="1" smtClean="0">
                <a:solidFill>
                  <a:schemeClr val="tx1"/>
                </a:solidFill>
                <a:latin typeface="HY크리스탈M" pitchFamily="18" charset="-127"/>
                <a:ea typeface="HY크리스탈M" pitchFamily="18" charset="-127"/>
              </a:rPr>
              <a:t>치히로의</a:t>
            </a:r>
            <a:r>
              <a:rPr lang="ko-KR" altLang="en-US" sz="3600" b="1" dirty="0" smtClean="0">
                <a:solidFill>
                  <a:schemeClr val="tx1"/>
                </a:solidFill>
                <a:latin typeface="HY크리스탈M" pitchFamily="18" charset="-127"/>
                <a:ea typeface="HY크리스탈M" pitchFamily="18" charset="-127"/>
              </a:rPr>
              <a:t> </a:t>
            </a:r>
            <a:r>
              <a:rPr lang="ko-KR" altLang="en-US" sz="3600" b="1" dirty="0" smtClean="0">
                <a:solidFill>
                  <a:schemeClr val="tx1"/>
                </a:solidFill>
                <a:latin typeface="HY크리스탈M" pitchFamily="18" charset="-127"/>
                <a:ea typeface="HY크리스탈M" pitchFamily="18" charset="-127"/>
                <a:hlinkClick r:id="rId5"/>
              </a:rPr>
              <a:t>행방불명</a:t>
            </a:r>
            <a:r>
              <a:rPr lang="ko-KR" altLang="en-US" sz="3600" b="1" dirty="0" smtClean="0">
                <a:solidFill>
                  <a:schemeClr val="tx1"/>
                </a:solidFill>
                <a:latin typeface="HY크리스탈M" pitchFamily="18" charset="-127"/>
                <a:ea typeface="HY크리스탈M" pitchFamily="18" charset="-127"/>
              </a:rPr>
              <a:t> 예고편</a:t>
            </a:r>
            <a:endParaRPr lang="en-US" altLang="ko-KR" sz="3600" b="1" dirty="0" smtClean="0">
              <a:solidFill>
                <a:schemeClr val="tx1"/>
              </a:solidFill>
              <a:latin typeface="HY크리스탈M" pitchFamily="18" charset="-127"/>
              <a:ea typeface="HY크리스탈M" pitchFamily="18" charset="-127"/>
            </a:endParaRPr>
          </a:p>
          <a:p>
            <a:endParaRPr lang="ko-KR" altLang="en-US" sz="3600" b="1" dirty="0" smtClean="0">
              <a:solidFill>
                <a:schemeClr val="accent1">
                  <a:lumMod val="75000"/>
                </a:schemeClr>
              </a:solidFill>
              <a:latin typeface="HY크리스탈M" pitchFamily="18" charset="-127"/>
              <a:ea typeface="HY크리스탈M" pitchFamily="18" charset="-127"/>
            </a:endParaRPr>
          </a:p>
          <a:p>
            <a:r>
              <a:rPr lang="ko-KR" altLang="en-US" sz="3600" b="1" dirty="0" smtClean="0">
                <a:solidFill>
                  <a:schemeClr val="tx1"/>
                </a:solidFill>
                <a:latin typeface="HY크리스탈M" pitchFamily="18" charset="-127"/>
                <a:ea typeface="HY크리스탈M" pitchFamily="18" charset="-127"/>
              </a:rPr>
              <a:t>러브 레터 </a:t>
            </a:r>
            <a:r>
              <a:rPr lang="ko-KR" altLang="en-US" sz="3600" b="1" dirty="0" smtClean="0">
                <a:solidFill>
                  <a:schemeClr val="tx1"/>
                </a:solidFill>
                <a:latin typeface="HY크리스탈M" pitchFamily="18" charset="-127"/>
                <a:ea typeface="HY크리스탈M" pitchFamily="18" charset="-127"/>
                <a:hlinkClick r:id="rId6"/>
              </a:rPr>
              <a:t>예고편</a:t>
            </a:r>
            <a:endParaRPr lang="ko-KR" altLang="en-US" sz="3600" b="1" dirty="0">
              <a:solidFill>
                <a:schemeClr val="tx1"/>
              </a:solidFill>
              <a:latin typeface="HY크리스탈M" pitchFamily="18" charset="-127"/>
              <a:ea typeface="HY크리스탈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1804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HY크리스탈M" pitchFamily="18" charset="-127"/>
                <a:ea typeface="HY크리스탈M" pitchFamily="18" charset="-127"/>
              </a:rPr>
              <a:t>일본 영화의 전망</a:t>
            </a:r>
            <a:endParaRPr lang="ko-KR" altLang="en-US" dirty="0">
              <a:latin typeface="HY크리스탈M" pitchFamily="18" charset="-127"/>
              <a:ea typeface="HY크리스탈M" pitchFamily="18" charset="-127"/>
            </a:endParaRPr>
          </a:p>
        </p:txBody>
      </p:sp>
      <p:sp>
        <p:nvSpPr>
          <p:cNvPr id="4" name="구름 모양 설명선 3"/>
          <p:cNvSpPr/>
          <p:nvPr/>
        </p:nvSpPr>
        <p:spPr>
          <a:xfrm>
            <a:off x="857224" y="1571612"/>
            <a:ext cx="3429024" cy="1928826"/>
          </a:xfrm>
          <a:prstGeom prst="cloudCallou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200" b="1" dirty="0" smtClean="0">
                <a:solidFill>
                  <a:srgbClr val="008EC0"/>
                </a:solidFill>
              </a:rPr>
              <a:t>혼돈 시대의</a:t>
            </a:r>
            <a:endParaRPr lang="en-US" altLang="ko-KR" sz="2200" b="1" dirty="0" smtClean="0">
              <a:solidFill>
                <a:srgbClr val="008EC0"/>
              </a:solidFill>
            </a:endParaRPr>
          </a:p>
          <a:p>
            <a:pPr algn="ctr"/>
            <a:r>
              <a:rPr lang="ko-KR" altLang="en-US" sz="2200" b="1" dirty="0" smtClean="0">
                <a:solidFill>
                  <a:srgbClr val="008EC0"/>
                </a:solidFill>
              </a:rPr>
              <a:t> 전환기</a:t>
            </a:r>
            <a:endParaRPr lang="ko-KR" altLang="en-US" sz="2200" b="1" dirty="0">
              <a:solidFill>
                <a:srgbClr val="008EC0"/>
              </a:solidFill>
            </a:endParaRPr>
          </a:p>
        </p:txBody>
      </p:sp>
      <p:sp>
        <p:nvSpPr>
          <p:cNvPr id="5" name="구름 모양 설명선 4"/>
          <p:cNvSpPr/>
          <p:nvPr/>
        </p:nvSpPr>
        <p:spPr>
          <a:xfrm>
            <a:off x="5072066" y="2714620"/>
            <a:ext cx="3643338" cy="1785950"/>
          </a:xfrm>
          <a:prstGeom prst="cloudCallou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200" b="1" dirty="0" smtClean="0">
                <a:solidFill>
                  <a:srgbClr val="008EC0"/>
                </a:solidFill>
              </a:rPr>
              <a:t>새로운 흐름 </a:t>
            </a:r>
            <a:endParaRPr lang="ko-KR" altLang="en-US" sz="2200" b="1" dirty="0">
              <a:solidFill>
                <a:srgbClr val="008EC0"/>
              </a:solidFill>
            </a:endParaRPr>
          </a:p>
        </p:txBody>
      </p:sp>
      <p:sp>
        <p:nvSpPr>
          <p:cNvPr id="6" name="구름 모양 설명선 5"/>
          <p:cNvSpPr/>
          <p:nvPr/>
        </p:nvSpPr>
        <p:spPr>
          <a:xfrm>
            <a:off x="1357290" y="4429132"/>
            <a:ext cx="3500462" cy="1857388"/>
          </a:xfrm>
          <a:prstGeom prst="cloudCallou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200" b="1" dirty="0" smtClean="0">
                <a:solidFill>
                  <a:srgbClr val="008EC0"/>
                </a:solidFill>
              </a:rPr>
              <a:t>풀어야 할 숙제</a:t>
            </a:r>
            <a:endParaRPr lang="ko-KR" altLang="en-US" sz="2200" b="1" dirty="0">
              <a:solidFill>
                <a:srgbClr val="008E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68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목</a:t>
            </a:r>
            <a:r>
              <a:rPr lang="ko-KR" altLang="en-US" dirty="0"/>
              <a:t>차</a:t>
            </a:r>
          </a:p>
        </p:txBody>
      </p:sp>
      <p:sp>
        <p:nvSpPr>
          <p:cNvPr id="8" name="내용 개체 틀 7"/>
          <p:cNvSpPr>
            <a:spLocks noGrp="1"/>
          </p:cNvSpPr>
          <p:nvPr>
            <p:ph idx="1"/>
          </p:nvPr>
        </p:nvSpPr>
        <p:spPr>
          <a:xfrm>
            <a:off x="571472" y="1928802"/>
            <a:ext cx="7467600" cy="452596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ko-KR" altLang="en-US" sz="3200" dirty="0" smtClean="0"/>
              <a:t>게임</a:t>
            </a:r>
            <a:endParaRPr lang="en-US" altLang="ko-KR" sz="32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3200" dirty="0" smtClean="0"/>
              <a:t>영화</a:t>
            </a:r>
            <a:endParaRPr lang="en-US" altLang="ko-KR" sz="32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3200" dirty="0" smtClean="0"/>
              <a:t>대중음악</a:t>
            </a:r>
            <a:endParaRPr lang="en-US" altLang="ko-KR" sz="32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3200" dirty="0" smtClean="0"/>
              <a:t>애니메이션</a:t>
            </a:r>
            <a:endParaRPr lang="en-US" altLang="ko-KR" sz="32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3200" dirty="0" smtClean="0"/>
              <a:t>방</a:t>
            </a:r>
            <a:r>
              <a:rPr lang="ko-KR" altLang="en-US" sz="3200" dirty="0"/>
              <a:t>송</a:t>
            </a:r>
          </a:p>
        </p:txBody>
      </p:sp>
    </p:spTree>
    <p:extLst>
      <p:ext uri="{BB962C8B-B14F-4D97-AF65-F5344CB8AC3E}">
        <p14:creationId xmlns:p14="http://schemas.microsoft.com/office/powerpoint/2010/main" val="3901341066"/>
      </p:ext>
    </p:extLst>
  </p:cSld>
  <p:clrMapOvr>
    <a:masterClrMapping/>
  </p:clrMapOvr>
  <p:transition spd="slow">
    <p:push dir="u"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0000">
              <a:schemeClr val="tx1">
                <a:lumMod val="65000"/>
                <a:lumOff val="3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7772400" cy="1470025"/>
          </a:xfrm>
        </p:spPr>
        <p:txBody>
          <a:bodyPr/>
          <a:lstStyle/>
          <a:p>
            <a:pPr fontAlgn="base"/>
            <a:r>
              <a:rPr lang="ko-KR" alt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일본대중음악 </a:t>
            </a:r>
            <a:r>
              <a:rPr lang="ko-KR" alt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트렌드와</a:t>
            </a:r>
            <a:r>
              <a:rPr lang="ko-KR" alt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한국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428992" y="5105400"/>
            <a:ext cx="6400800" cy="1752600"/>
          </a:xfrm>
        </p:spPr>
        <p:txBody>
          <a:bodyPr/>
          <a:lstStyle/>
          <a:p>
            <a:r>
              <a:rPr lang="ko-KR" alt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사회복지학과</a:t>
            </a:r>
            <a:endParaRPr lang="en-US" altLang="ko-KR" dirty="0" smtClean="0">
              <a:solidFill>
                <a:schemeClr val="tx1"/>
              </a:solidFill>
            </a:endParaRPr>
          </a:p>
          <a:p>
            <a:r>
              <a:rPr lang="ko-KR" alt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김정흠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57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0000">
              <a:schemeClr val="tx1">
                <a:lumMod val="65000"/>
                <a:lumOff val="3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다이어그램 3"/>
          <p:cNvGraphicFramePr/>
          <p:nvPr>
            <p:extLst>
              <p:ext uri="{D42A27DB-BD31-4B8C-83A1-F6EECF244321}">
                <p14:modId xmlns:p14="http://schemas.microsoft.com/office/powerpoint/2010/main" val="374958427"/>
              </p:ext>
            </p:extLst>
          </p:nvPr>
        </p:nvGraphicFramePr>
        <p:xfrm>
          <a:off x="323528" y="476672"/>
          <a:ext cx="8676456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146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0000">
              <a:schemeClr val="tx1">
                <a:lumMod val="65000"/>
                <a:lumOff val="3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24" y="500042"/>
            <a:ext cx="5184576" cy="6099501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1160043" y="836712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엔카</a:t>
            </a:r>
            <a:endParaRPr lang="en-US" altLang="ko-KR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그림 6" descr="imagesCA32NIV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1857364"/>
            <a:ext cx="3791709" cy="2143140"/>
          </a:xfrm>
          <a:prstGeom prst="rect">
            <a:avLst/>
          </a:prstGeom>
        </p:spPr>
      </p:pic>
      <p:graphicFrame>
        <p:nvGraphicFramePr>
          <p:cNvPr id="9" name="다이어그램 8"/>
          <p:cNvGraphicFramePr/>
          <p:nvPr/>
        </p:nvGraphicFramePr>
        <p:xfrm>
          <a:off x="-180528" y="4008446"/>
          <a:ext cx="4857784" cy="2849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8" name="つがざくら수정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362000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3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9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0000">
              <a:schemeClr val="tx1">
                <a:lumMod val="65000"/>
                <a:lumOff val="3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5984" y="1428736"/>
            <a:ext cx="2130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엔카와 트로트</a:t>
            </a:r>
            <a:endParaRPr lang="en-US" altLang="ko-KR" b="1" dirty="0" smtClean="0">
              <a:solidFill>
                <a:schemeClr val="bg1"/>
              </a:solidFill>
            </a:endParaRPr>
          </a:p>
          <a:p>
            <a:r>
              <a:rPr lang="ko-KR" altLang="en-US" b="1" dirty="0" smtClean="0">
                <a:solidFill>
                  <a:schemeClr val="bg1"/>
                </a:solidFill>
              </a:rPr>
              <a:t>장윤정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285" y="2133762"/>
            <a:ext cx="4571429" cy="25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5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0000">
              <a:schemeClr val="tx1">
                <a:lumMod val="65000"/>
                <a:lumOff val="3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" y="292521"/>
            <a:ext cx="9144000" cy="6565479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3203848" y="548680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밴드문</a:t>
            </a:r>
            <a:r>
              <a:rPr lang="ko-KR" alt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화</a:t>
            </a:r>
            <a:endParaRPr lang="en-US" altLang="ko-KR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120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0000">
              <a:schemeClr val="tx1">
                <a:lumMod val="65000"/>
                <a:lumOff val="3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85984" y="1500174"/>
            <a:ext cx="1769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비주얼 락</a:t>
            </a:r>
            <a:endParaRPr lang="en-US" altLang="ko-KR" b="1" dirty="0" smtClean="0">
              <a:solidFill>
                <a:schemeClr val="bg1"/>
              </a:solidFill>
            </a:endParaRPr>
          </a:p>
          <a:p>
            <a:r>
              <a:rPr lang="ko-KR" altLang="en-US" b="1" dirty="0" err="1" smtClean="0">
                <a:solidFill>
                  <a:schemeClr val="bg1"/>
                </a:solidFill>
              </a:rPr>
              <a:t>미야비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285" y="2133762"/>
            <a:ext cx="4571429" cy="25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9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0000">
              <a:schemeClr val="tx1">
                <a:lumMod val="65000"/>
                <a:lumOff val="3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108"/>
            <a:ext cx="4758196" cy="5472608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5000628" y="1357298"/>
            <a:ext cx="26677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>
                    <a:lumMod val="8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팝</a:t>
            </a:r>
            <a:r>
              <a:rPr lang="en-US" altLang="ko-KR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>
                    <a:lumMod val="8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/R&amp;B</a:t>
            </a:r>
            <a:endParaRPr lang="en-US" altLang="ko-KR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>
                  <a:lumMod val="8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그라스노메모리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95536" y="6093296"/>
            <a:ext cx="609600" cy="609600"/>
          </a:xfrm>
          <a:prstGeom prst="rect">
            <a:avLst/>
          </a:prstGeom>
        </p:spPr>
      </p:pic>
      <p:pic>
        <p:nvPicPr>
          <p:cNvPr id="6" name="그림 5" descr="제목 없음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4810" y="3000372"/>
            <a:ext cx="4825325" cy="321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5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0000">
              <a:schemeClr val="tx1">
                <a:lumMod val="65000"/>
                <a:lumOff val="3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17322" y="1316495"/>
            <a:ext cx="1769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 smtClean="0">
                <a:solidFill>
                  <a:schemeClr val="bg1"/>
                </a:solidFill>
              </a:rPr>
              <a:t>나카시마</a:t>
            </a:r>
            <a:r>
              <a:rPr lang="ko-KR" altLang="en-US" b="1" dirty="0" smtClean="0">
                <a:solidFill>
                  <a:schemeClr val="bg1"/>
                </a:solidFill>
              </a:rPr>
              <a:t> </a:t>
            </a:r>
            <a:r>
              <a:rPr lang="ko-KR" altLang="en-US" b="1" dirty="0" err="1" smtClean="0">
                <a:solidFill>
                  <a:schemeClr val="bg1"/>
                </a:solidFill>
              </a:rPr>
              <a:t>미카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380" y="1714714"/>
            <a:ext cx="6095239" cy="34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0000">
              <a:schemeClr val="tx1">
                <a:lumMod val="65000"/>
                <a:lumOff val="3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967" y="116632"/>
            <a:ext cx="6480720" cy="6475735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386808" y="1660922"/>
            <a:ext cx="2262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아이돌</a:t>
            </a:r>
            <a:endParaRPr lang="en-US" altLang="ko-KR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826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0000">
              <a:schemeClr val="tx1">
                <a:lumMod val="65000"/>
                <a:lumOff val="3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1" y="903534"/>
            <a:ext cx="8820472" cy="523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9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sz="4800" dirty="0" smtClean="0"/>
              <a:t>게</a:t>
            </a:r>
            <a:r>
              <a:rPr lang="ko-KR" altLang="en-US" sz="4800" dirty="0"/>
              <a:t>임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/>
                </a:solidFill>
              </a:rPr>
              <a:t>21102135</a:t>
            </a:r>
            <a:r>
              <a:rPr lang="ko-KR" altLang="en-US" dirty="0" smtClean="0">
                <a:solidFill>
                  <a:schemeClr val="tx1"/>
                </a:solidFill>
              </a:rPr>
              <a:t> 임경택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27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whoosh.wav"/>
          </p:stSnd>
        </p:sndAc>
      </p:transition>
    </mc:Choice>
    <mc:Fallback xmlns="">
      <p:transition spd="med">
        <p:fade/>
        <p:sndAc>
          <p:stSnd>
            <p:snd r:embed="rId4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0000">
              <a:schemeClr val="tx1">
                <a:lumMod val="65000"/>
                <a:lumOff val="3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8728" y="1000108"/>
            <a:ext cx="2000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solidFill>
                  <a:schemeClr val="bg1"/>
                </a:solidFill>
              </a:rPr>
              <a:t>비주얼 개성파</a:t>
            </a:r>
            <a:endParaRPr lang="en-US" altLang="ko-KR" sz="2000" b="1" dirty="0" smtClean="0">
              <a:solidFill>
                <a:schemeClr val="bg1"/>
              </a:solidFill>
            </a:endParaRPr>
          </a:p>
          <a:p>
            <a:r>
              <a:rPr lang="ko-KR" altLang="en-US" sz="2000" b="1" dirty="0" err="1" smtClean="0">
                <a:solidFill>
                  <a:schemeClr val="bg1"/>
                </a:solidFill>
              </a:rPr>
              <a:t>캬리</a:t>
            </a:r>
            <a:r>
              <a:rPr lang="en-US" altLang="ko-KR" sz="2000" b="1" dirty="0" smtClean="0">
                <a:solidFill>
                  <a:schemeClr val="bg1"/>
                </a:solidFill>
              </a:rPr>
              <a:t> </a:t>
            </a:r>
            <a:r>
              <a:rPr lang="ko-KR" altLang="en-US" sz="2000" b="1" dirty="0" err="1" smtClean="0">
                <a:solidFill>
                  <a:schemeClr val="bg1"/>
                </a:solidFill>
              </a:rPr>
              <a:t>파뮤파뮤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380" y="1714714"/>
            <a:ext cx="6095239" cy="34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7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0000">
              <a:schemeClr val="tx1">
                <a:lumMod val="65000"/>
                <a:lumOff val="3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차트 6"/>
          <p:cNvGraphicFramePr/>
          <p:nvPr>
            <p:extLst>
              <p:ext uri="{D42A27DB-BD31-4B8C-83A1-F6EECF244321}">
                <p14:modId xmlns:p14="http://schemas.microsoft.com/office/powerpoint/2010/main" val="1034151447"/>
              </p:ext>
            </p:extLst>
          </p:nvPr>
        </p:nvGraphicFramePr>
        <p:xfrm>
          <a:off x="41426" y="2636912"/>
          <a:ext cx="3384376" cy="3775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직사각형 7"/>
          <p:cNvSpPr/>
          <p:nvPr/>
        </p:nvSpPr>
        <p:spPr>
          <a:xfrm>
            <a:off x="0" y="980728"/>
            <a:ext cx="327585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오리콘차트</a:t>
            </a:r>
            <a:r>
              <a:rPr lang="ko-KR" alt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n-US" altLang="ko-KR" sz="3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ko-KR" alt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음악장르 분포</a:t>
            </a:r>
            <a:endParaRPr lang="en-US" altLang="ko-KR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980728"/>
            <a:ext cx="5718198" cy="54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0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0000">
              <a:schemeClr val="tx1">
                <a:lumMod val="65000"/>
                <a:lumOff val="3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7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 smtClean="0"/>
              <a:t>일본 애니메이션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6877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428596" y="188640"/>
            <a:ext cx="8258204" cy="5937525"/>
          </a:xfrm>
        </p:spPr>
        <p:txBody>
          <a:bodyPr/>
          <a:lstStyle/>
          <a:p>
            <a:r>
              <a:rPr lang="ko-KR" altLang="en-US" dirty="0" smtClean="0"/>
              <a:t>역사</a:t>
            </a:r>
            <a:endParaRPr lang="en-US" altLang="ko-KR" dirty="0" smtClean="0"/>
          </a:p>
          <a:p>
            <a:endParaRPr lang="en-US" altLang="ko-KR" dirty="0"/>
          </a:p>
          <a:p>
            <a:pPr marL="0" indent="0">
              <a:buNone/>
            </a:pP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>
            <a:off x="683568" y="1052736"/>
            <a:ext cx="1656184" cy="1296144"/>
          </a:xfrm>
          <a:custGeom>
            <a:avLst/>
            <a:gdLst>
              <a:gd name="connsiteX0" fmla="*/ 0 w 1656184"/>
              <a:gd name="connsiteY0" fmla="*/ 648072 h 1296144"/>
              <a:gd name="connsiteX1" fmla="*/ 414046 w 1656184"/>
              <a:gd name="connsiteY1" fmla="*/ 648072 h 1296144"/>
              <a:gd name="connsiteX2" fmla="*/ 414046 w 1656184"/>
              <a:gd name="connsiteY2" fmla="*/ 0 h 1296144"/>
              <a:gd name="connsiteX3" fmla="*/ 1242138 w 1656184"/>
              <a:gd name="connsiteY3" fmla="*/ 0 h 1296144"/>
              <a:gd name="connsiteX4" fmla="*/ 1242138 w 1656184"/>
              <a:gd name="connsiteY4" fmla="*/ 648072 h 1296144"/>
              <a:gd name="connsiteX5" fmla="*/ 1656184 w 1656184"/>
              <a:gd name="connsiteY5" fmla="*/ 648072 h 1296144"/>
              <a:gd name="connsiteX6" fmla="*/ 828092 w 1656184"/>
              <a:gd name="connsiteY6" fmla="*/ 1296144 h 1296144"/>
              <a:gd name="connsiteX7" fmla="*/ 0 w 1656184"/>
              <a:gd name="connsiteY7" fmla="*/ 648072 h 1296144"/>
              <a:gd name="connsiteX0" fmla="*/ 0 w 1656184"/>
              <a:gd name="connsiteY0" fmla="*/ 648072 h 1296144"/>
              <a:gd name="connsiteX1" fmla="*/ 422672 w 1656184"/>
              <a:gd name="connsiteY1" fmla="*/ 639445 h 1296144"/>
              <a:gd name="connsiteX2" fmla="*/ 414046 w 1656184"/>
              <a:gd name="connsiteY2" fmla="*/ 0 h 1296144"/>
              <a:gd name="connsiteX3" fmla="*/ 1242138 w 1656184"/>
              <a:gd name="connsiteY3" fmla="*/ 0 h 1296144"/>
              <a:gd name="connsiteX4" fmla="*/ 1242138 w 1656184"/>
              <a:gd name="connsiteY4" fmla="*/ 648072 h 1296144"/>
              <a:gd name="connsiteX5" fmla="*/ 1656184 w 1656184"/>
              <a:gd name="connsiteY5" fmla="*/ 648072 h 1296144"/>
              <a:gd name="connsiteX6" fmla="*/ 828092 w 1656184"/>
              <a:gd name="connsiteY6" fmla="*/ 1296144 h 1296144"/>
              <a:gd name="connsiteX7" fmla="*/ 0 w 1656184"/>
              <a:gd name="connsiteY7" fmla="*/ 648072 h 129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6184" h="1296144">
                <a:moveTo>
                  <a:pt x="0" y="648072"/>
                </a:moveTo>
                <a:lnTo>
                  <a:pt x="422672" y="639445"/>
                </a:lnTo>
                <a:lnTo>
                  <a:pt x="414046" y="0"/>
                </a:lnTo>
                <a:lnTo>
                  <a:pt x="1242138" y="0"/>
                </a:lnTo>
                <a:lnTo>
                  <a:pt x="1242138" y="648072"/>
                </a:lnTo>
                <a:lnTo>
                  <a:pt x="1656184" y="648072"/>
                </a:lnTo>
                <a:lnTo>
                  <a:pt x="828092" y="1296144"/>
                </a:lnTo>
                <a:lnTo>
                  <a:pt x="0" y="648072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prstClr val="white"/>
                </a:solidFill>
              </a:rPr>
              <a:t>1960</a:t>
            </a:r>
            <a:r>
              <a:rPr lang="ko-KR" altLang="en-US" dirty="0" smtClean="0">
                <a:solidFill>
                  <a:prstClr val="white"/>
                </a:solidFill>
              </a:rPr>
              <a:t>년</a:t>
            </a: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5" name="아래쪽 화살표 4"/>
          <p:cNvSpPr/>
          <p:nvPr/>
        </p:nvSpPr>
        <p:spPr>
          <a:xfrm>
            <a:off x="3347864" y="836712"/>
            <a:ext cx="1800200" cy="15121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 smtClean="0">
              <a:solidFill>
                <a:prstClr val="white"/>
              </a:solidFill>
            </a:endParaRPr>
          </a:p>
          <a:p>
            <a:pPr algn="ctr"/>
            <a:endParaRPr lang="en-US" altLang="ko-KR" dirty="0">
              <a:solidFill>
                <a:prstClr val="white"/>
              </a:solidFill>
            </a:endParaRPr>
          </a:p>
          <a:p>
            <a:pPr algn="ctr"/>
            <a:r>
              <a:rPr lang="en-US" altLang="ko-KR" dirty="0" smtClean="0">
                <a:solidFill>
                  <a:prstClr val="white"/>
                </a:solidFill>
              </a:rPr>
              <a:t>1970</a:t>
            </a:r>
            <a:r>
              <a:rPr lang="ko-KR" altLang="en-US" dirty="0" smtClean="0">
                <a:solidFill>
                  <a:prstClr val="white"/>
                </a:solidFill>
              </a:rPr>
              <a:t>년</a:t>
            </a: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6" name="아래쪽 화살표 5"/>
          <p:cNvSpPr/>
          <p:nvPr/>
        </p:nvSpPr>
        <p:spPr>
          <a:xfrm>
            <a:off x="6372200" y="836712"/>
            <a:ext cx="1872208" cy="13681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solidFill>
                <a:prstClr val="white"/>
              </a:solidFill>
            </a:endParaRPr>
          </a:p>
          <a:p>
            <a:pPr algn="ctr"/>
            <a:r>
              <a:rPr lang="en-US" altLang="ko-KR" dirty="0" smtClean="0">
                <a:solidFill>
                  <a:prstClr val="white"/>
                </a:solidFill>
              </a:rPr>
              <a:t>1990</a:t>
            </a:r>
            <a:r>
              <a:rPr lang="ko-KR" altLang="en-US" dirty="0" smtClean="0">
                <a:solidFill>
                  <a:prstClr val="white"/>
                </a:solidFill>
              </a:rPr>
              <a:t>년</a:t>
            </a:r>
            <a:endParaRPr lang="ko-KR" altLang="en-US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65962"/>
            <a:ext cx="1452250" cy="211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13597"/>
            <a:ext cx="2163415" cy="23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77723"/>
            <a:ext cx="1542017" cy="2180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642819"/>
            <a:ext cx="2351289" cy="1698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233" y="4440969"/>
            <a:ext cx="2376264" cy="238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776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428596" y="188640"/>
            <a:ext cx="8258204" cy="5937525"/>
          </a:xfrm>
        </p:spPr>
        <p:txBody>
          <a:bodyPr/>
          <a:lstStyle/>
          <a:p>
            <a:r>
              <a:rPr lang="ko-KR" altLang="en-US" dirty="0" smtClean="0"/>
              <a:t>현재 일본 애</a:t>
            </a:r>
            <a:r>
              <a:rPr lang="ko-KR" altLang="en-US" dirty="0"/>
              <a:t>니</a:t>
            </a:r>
          </a:p>
        </p:txBody>
      </p:sp>
      <p:sp>
        <p:nvSpPr>
          <p:cNvPr id="5" name="오른쪽 화살표 4"/>
          <p:cNvSpPr/>
          <p:nvPr/>
        </p:nvSpPr>
        <p:spPr>
          <a:xfrm>
            <a:off x="899592" y="1988840"/>
            <a:ext cx="1440160" cy="1152128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prstClr val="black"/>
                </a:solidFill>
              </a:rPr>
              <a:t>다양한 장르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915816" y="1052736"/>
            <a:ext cx="5976664" cy="309634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prstClr val="white"/>
                </a:solidFill>
              </a:rPr>
              <a:t>액션</a:t>
            </a:r>
            <a:r>
              <a:rPr lang="en-US" altLang="ko-KR" dirty="0" smtClean="0">
                <a:solidFill>
                  <a:prstClr val="white"/>
                </a:solidFill>
              </a:rPr>
              <a:t>,sf,</a:t>
            </a:r>
            <a:r>
              <a:rPr lang="ko-KR" altLang="en-US" dirty="0" smtClean="0">
                <a:solidFill>
                  <a:prstClr val="white"/>
                </a:solidFill>
              </a:rPr>
              <a:t>판타지</a:t>
            </a:r>
            <a:r>
              <a:rPr lang="en-US" altLang="ko-KR" dirty="0" smtClean="0">
                <a:solidFill>
                  <a:prstClr val="white"/>
                </a:solidFill>
              </a:rPr>
              <a:t>,</a:t>
            </a:r>
            <a:r>
              <a:rPr lang="ko-KR" altLang="en-US" dirty="0" smtClean="0">
                <a:solidFill>
                  <a:prstClr val="white"/>
                </a:solidFill>
              </a:rPr>
              <a:t>학원</a:t>
            </a:r>
            <a:r>
              <a:rPr lang="en-US" altLang="ko-KR" dirty="0" smtClean="0">
                <a:solidFill>
                  <a:prstClr val="white"/>
                </a:solidFill>
              </a:rPr>
              <a:t>,</a:t>
            </a:r>
            <a:r>
              <a:rPr lang="ko-KR" altLang="en-US" dirty="0" smtClean="0">
                <a:solidFill>
                  <a:prstClr val="white"/>
                </a:solidFill>
              </a:rPr>
              <a:t>순정</a:t>
            </a:r>
            <a:r>
              <a:rPr lang="en-US" altLang="ko-KR" dirty="0" smtClean="0">
                <a:solidFill>
                  <a:prstClr val="white"/>
                </a:solidFill>
              </a:rPr>
              <a:t>,</a:t>
            </a:r>
            <a:r>
              <a:rPr lang="ko-KR" altLang="en-US" dirty="0" smtClean="0">
                <a:solidFill>
                  <a:prstClr val="white"/>
                </a:solidFill>
              </a:rPr>
              <a:t>로맨스</a:t>
            </a:r>
            <a:r>
              <a:rPr lang="en-US" altLang="ko-KR" dirty="0" smtClean="0">
                <a:solidFill>
                  <a:prstClr val="white"/>
                </a:solidFill>
              </a:rPr>
              <a:t>,</a:t>
            </a:r>
            <a:r>
              <a:rPr lang="ko-KR" altLang="en-US" dirty="0" smtClean="0">
                <a:solidFill>
                  <a:prstClr val="white"/>
                </a:solidFill>
              </a:rPr>
              <a:t>드라마</a:t>
            </a:r>
            <a:r>
              <a:rPr lang="en-US" altLang="ko-KR" dirty="0" smtClean="0">
                <a:solidFill>
                  <a:prstClr val="white"/>
                </a:solidFill>
              </a:rPr>
              <a:t>,</a:t>
            </a:r>
            <a:r>
              <a:rPr lang="ko-KR" altLang="en-US" dirty="0" err="1" smtClean="0">
                <a:solidFill>
                  <a:prstClr val="white"/>
                </a:solidFill>
              </a:rPr>
              <a:t>힐링</a:t>
            </a:r>
            <a:r>
              <a:rPr lang="en-US" altLang="ko-KR" dirty="0" smtClean="0">
                <a:solidFill>
                  <a:prstClr val="white"/>
                </a:solidFill>
              </a:rPr>
              <a:t>,</a:t>
            </a:r>
            <a:r>
              <a:rPr lang="ko-KR" altLang="en-US" dirty="0" smtClean="0">
                <a:solidFill>
                  <a:prstClr val="white"/>
                </a:solidFill>
              </a:rPr>
              <a:t>무협</a:t>
            </a:r>
            <a:r>
              <a:rPr lang="en-US" altLang="ko-KR" dirty="0" smtClean="0">
                <a:solidFill>
                  <a:prstClr val="white"/>
                </a:solidFill>
              </a:rPr>
              <a:t>,</a:t>
            </a:r>
            <a:r>
              <a:rPr lang="ko-KR" altLang="en-US" dirty="0" smtClean="0">
                <a:solidFill>
                  <a:prstClr val="white"/>
                </a:solidFill>
              </a:rPr>
              <a:t>공포</a:t>
            </a:r>
            <a:r>
              <a:rPr lang="en-US" altLang="ko-KR" dirty="0" smtClean="0">
                <a:solidFill>
                  <a:prstClr val="white"/>
                </a:solidFill>
              </a:rPr>
              <a:t>,</a:t>
            </a:r>
            <a:r>
              <a:rPr lang="ko-KR" altLang="en-US" dirty="0" smtClean="0">
                <a:solidFill>
                  <a:prstClr val="white"/>
                </a:solidFill>
              </a:rPr>
              <a:t>스릴러</a:t>
            </a:r>
            <a:r>
              <a:rPr lang="en-US" altLang="ko-KR" dirty="0" smtClean="0">
                <a:solidFill>
                  <a:prstClr val="white"/>
                </a:solidFill>
              </a:rPr>
              <a:t>,</a:t>
            </a:r>
            <a:r>
              <a:rPr lang="ko-KR" altLang="en-US" dirty="0" smtClean="0">
                <a:solidFill>
                  <a:prstClr val="white"/>
                </a:solidFill>
              </a:rPr>
              <a:t>스포츠</a:t>
            </a:r>
            <a:r>
              <a:rPr lang="en-US" altLang="ko-KR" dirty="0" smtClean="0">
                <a:solidFill>
                  <a:prstClr val="white"/>
                </a:solidFill>
              </a:rPr>
              <a:t>,</a:t>
            </a:r>
            <a:r>
              <a:rPr lang="ko-KR" altLang="en-US" dirty="0" smtClean="0">
                <a:solidFill>
                  <a:prstClr val="white"/>
                </a:solidFill>
              </a:rPr>
              <a:t>코믹</a:t>
            </a:r>
            <a:r>
              <a:rPr lang="en-US" altLang="ko-KR" dirty="0" smtClean="0">
                <a:solidFill>
                  <a:prstClr val="white"/>
                </a:solidFill>
              </a:rPr>
              <a:t>,</a:t>
            </a:r>
            <a:r>
              <a:rPr lang="ko-KR" altLang="en-US" dirty="0" smtClean="0">
                <a:solidFill>
                  <a:prstClr val="white"/>
                </a:solidFill>
              </a:rPr>
              <a:t>추리</a:t>
            </a:r>
            <a:r>
              <a:rPr lang="en-US" altLang="ko-KR" dirty="0" smtClean="0">
                <a:solidFill>
                  <a:prstClr val="white"/>
                </a:solidFill>
              </a:rPr>
              <a:t>,</a:t>
            </a:r>
            <a:r>
              <a:rPr lang="ko-KR" altLang="en-US" dirty="0" err="1" smtClean="0">
                <a:solidFill>
                  <a:prstClr val="white"/>
                </a:solidFill>
              </a:rPr>
              <a:t>어드벤쳐</a:t>
            </a:r>
            <a:r>
              <a:rPr lang="en-US" altLang="ko-KR" dirty="0" smtClean="0">
                <a:solidFill>
                  <a:prstClr val="white"/>
                </a:solidFill>
              </a:rPr>
              <a:t>,</a:t>
            </a:r>
            <a:r>
              <a:rPr lang="ko-KR" altLang="en-US" dirty="0" err="1" smtClean="0">
                <a:solidFill>
                  <a:prstClr val="white"/>
                </a:solidFill>
              </a:rPr>
              <a:t>메카닉</a:t>
            </a:r>
            <a:r>
              <a:rPr lang="en-US" altLang="ko-KR" dirty="0" smtClean="0">
                <a:solidFill>
                  <a:prstClr val="white"/>
                </a:solidFill>
              </a:rPr>
              <a:t>,</a:t>
            </a:r>
            <a:r>
              <a:rPr lang="ko-KR" altLang="en-US" dirty="0" err="1" smtClean="0">
                <a:solidFill>
                  <a:prstClr val="white"/>
                </a:solidFill>
              </a:rPr>
              <a:t>장미물</a:t>
            </a:r>
            <a:r>
              <a:rPr lang="en-US" altLang="ko-KR" dirty="0" smtClean="0">
                <a:solidFill>
                  <a:prstClr val="white"/>
                </a:solidFill>
              </a:rPr>
              <a:t>,</a:t>
            </a:r>
            <a:r>
              <a:rPr lang="ko-KR" altLang="en-US" dirty="0" err="1" smtClean="0">
                <a:solidFill>
                  <a:prstClr val="white"/>
                </a:solidFill>
              </a:rPr>
              <a:t>백합물</a:t>
            </a:r>
            <a:r>
              <a:rPr lang="en-US" altLang="ko-KR" dirty="0" smtClean="0">
                <a:solidFill>
                  <a:prstClr val="white"/>
                </a:solidFill>
              </a:rPr>
              <a:t>,</a:t>
            </a:r>
            <a:r>
              <a:rPr lang="en-US" altLang="ko-KR" dirty="0" err="1" smtClean="0">
                <a:solidFill>
                  <a:prstClr val="white"/>
                </a:solidFill>
              </a:rPr>
              <a:t>ts</a:t>
            </a:r>
            <a:r>
              <a:rPr lang="en-US" altLang="ko-KR" dirty="0" smtClean="0">
                <a:solidFill>
                  <a:prstClr val="white"/>
                </a:solidFill>
              </a:rPr>
              <a:t>,</a:t>
            </a:r>
            <a:r>
              <a:rPr lang="ko-KR" altLang="en-US" dirty="0" smtClean="0">
                <a:solidFill>
                  <a:prstClr val="white"/>
                </a:solidFill>
              </a:rPr>
              <a:t>하렘</a:t>
            </a:r>
            <a:r>
              <a:rPr lang="en-US" altLang="ko-KR" dirty="0" smtClean="0">
                <a:solidFill>
                  <a:prstClr val="white"/>
                </a:solidFill>
              </a:rPr>
              <a:t>,</a:t>
            </a:r>
            <a:r>
              <a:rPr lang="ko-KR" altLang="en-US" dirty="0" err="1" smtClean="0">
                <a:solidFill>
                  <a:prstClr val="white"/>
                </a:solidFill>
              </a:rPr>
              <a:t>역하렘</a:t>
            </a:r>
            <a:r>
              <a:rPr lang="en-US" altLang="ko-KR" dirty="0" smtClean="0">
                <a:solidFill>
                  <a:prstClr val="white"/>
                </a:solidFill>
              </a:rPr>
              <a:t>,</a:t>
            </a:r>
            <a:r>
              <a:rPr lang="ko-KR" altLang="en-US" dirty="0" err="1" smtClean="0">
                <a:solidFill>
                  <a:prstClr val="white"/>
                </a:solidFill>
              </a:rPr>
              <a:t>먼치킨</a:t>
            </a:r>
            <a:r>
              <a:rPr lang="en-US" altLang="ko-KR" dirty="0" smtClean="0">
                <a:solidFill>
                  <a:prstClr val="white"/>
                </a:solidFill>
              </a:rPr>
              <a:t>,</a:t>
            </a:r>
            <a:r>
              <a:rPr lang="ko-KR" altLang="en-US" dirty="0" smtClean="0">
                <a:solidFill>
                  <a:prstClr val="white"/>
                </a:solidFill>
              </a:rPr>
              <a:t>고어</a:t>
            </a: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683568" y="5157192"/>
            <a:ext cx="1584176" cy="10081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prstClr val="white"/>
                </a:solidFill>
              </a:rPr>
              <a:t>신종 언어</a:t>
            </a: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843808" y="4550848"/>
            <a:ext cx="5472608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solidFill>
                  <a:prstClr val="white"/>
                </a:solidFill>
              </a:rPr>
              <a:t>츤데레</a:t>
            </a:r>
            <a:r>
              <a:rPr lang="en-US" altLang="ko-KR" dirty="0" smtClean="0">
                <a:solidFill>
                  <a:prstClr val="white"/>
                </a:solidFill>
              </a:rPr>
              <a:t>,</a:t>
            </a:r>
            <a:r>
              <a:rPr lang="ko-KR" altLang="en-US" dirty="0" err="1" smtClean="0">
                <a:solidFill>
                  <a:prstClr val="white"/>
                </a:solidFill>
              </a:rPr>
              <a:t>얀데레</a:t>
            </a:r>
            <a:r>
              <a:rPr lang="en-US" altLang="ko-KR" dirty="0" smtClean="0">
                <a:solidFill>
                  <a:prstClr val="white"/>
                </a:solidFill>
              </a:rPr>
              <a:t>,</a:t>
            </a:r>
            <a:r>
              <a:rPr lang="ko-KR" altLang="en-US" dirty="0" err="1" smtClean="0">
                <a:solidFill>
                  <a:prstClr val="white"/>
                </a:solidFill>
              </a:rPr>
              <a:t>쿨데레</a:t>
            </a:r>
            <a:r>
              <a:rPr lang="en-US" altLang="ko-KR" dirty="0" smtClean="0">
                <a:solidFill>
                  <a:prstClr val="white"/>
                </a:solidFill>
              </a:rPr>
              <a:t>,</a:t>
            </a:r>
            <a:r>
              <a:rPr lang="ko-KR" altLang="en-US" dirty="0" err="1" smtClean="0">
                <a:solidFill>
                  <a:prstClr val="white"/>
                </a:solidFill>
              </a:rPr>
              <a:t>헤타레</a:t>
            </a:r>
            <a:r>
              <a:rPr lang="en-US" altLang="ko-KR" dirty="0" smtClean="0">
                <a:solidFill>
                  <a:prstClr val="white"/>
                </a:solidFill>
              </a:rPr>
              <a:t>,</a:t>
            </a:r>
            <a:r>
              <a:rPr lang="ko-KR" altLang="en-US" dirty="0" err="1" smtClean="0">
                <a:solidFill>
                  <a:prstClr val="white"/>
                </a:solidFill>
              </a:rPr>
              <a:t>빈데레</a:t>
            </a:r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39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408712"/>
          </a:xfrm>
        </p:spPr>
        <p:txBody>
          <a:bodyPr/>
          <a:lstStyle/>
          <a:p>
            <a:r>
              <a:rPr lang="ko-KR" altLang="en-US" dirty="0" err="1" smtClean="0"/>
              <a:t>특촬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전대물</a:t>
            </a:r>
            <a:endParaRPr lang="en-US" altLang="ko-KR" dirty="0" smtClean="0"/>
          </a:p>
          <a:p>
            <a:pPr marL="0" indent="0">
              <a:buNone/>
            </a:pP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>
            <a:off x="395536" y="1340768"/>
            <a:ext cx="1512168" cy="1584176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prstClr val="white"/>
                </a:solidFill>
              </a:rPr>
              <a:t>1966</a:t>
            </a:r>
            <a:r>
              <a:rPr lang="ko-KR" altLang="en-US" dirty="0" smtClean="0">
                <a:solidFill>
                  <a:prstClr val="white"/>
                </a:solidFill>
              </a:rPr>
              <a:t>년</a:t>
            </a: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5" name="아래쪽 화살표 4"/>
          <p:cNvSpPr/>
          <p:nvPr/>
        </p:nvSpPr>
        <p:spPr>
          <a:xfrm>
            <a:off x="3491880" y="1268760"/>
            <a:ext cx="1512168" cy="1584176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prstClr val="white"/>
                </a:solidFill>
              </a:rPr>
              <a:t>1971</a:t>
            </a:r>
            <a:r>
              <a:rPr lang="ko-KR" altLang="en-US" dirty="0" smtClean="0">
                <a:solidFill>
                  <a:prstClr val="white"/>
                </a:solidFill>
              </a:rPr>
              <a:t>년</a:t>
            </a: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6" name="아래쪽 화살표 5"/>
          <p:cNvSpPr/>
          <p:nvPr/>
        </p:nvSpPr>
        <p:spPr>
          <a:xfrm>
            <a:off x="6156176" y="1340768"/>
            <a:ext cx="1584176" cy="1440160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prstClr val="white"/>
                </a:solidFill>
              </a:rPr>
              <a:t>1975</a:t>
            </a:r>
            <a:r>
              <a:rPr lang="ko-KR" altLang="en-US" dirty="0" smtClean="0">
                <a:solidFill>
                  <a:prstClr val="white"/>
                </a:solidFill>
              </a:rPr>
              <a:t>년</a:t>
            </a:r>
            <a:endParaRPr lang="ko-KR" altLang="en-US" dirty="0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8" y="3068960"/>
            <a:ext cx="2364036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212976"/>
            <a:ext cx="2997275" cy="222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224760"/>
            <a:ext cx="2947764" cy="221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066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23528" y="548680"/>
            <a:ext cx="7772400" cy="1470025"/>
          </a:xfrm>
        </p:spPr>
        <p:txBody>
          <a:bodyPr>
            <a:normAutofit/>
          </a:bodyPr>
          <a:lstStyle/>
          <a:p>
            <a:r>
              <a:rPr lang="ko-KR" altLang="en-US" sz="6000" dirty="0" smtClean="0"/>
              <a:t>일본의 방송</a:t>
            </a:r>
            <a:endParaRPr lang="ko-KR" altLang="en-US" sz="60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611560" y="2276872"/>
            <a:ext cx="2232248" cy="576064"/>
          </a:xfrm>
        </p:spPr>
        <p:txBody>
          <a:bodyPr>
            <a:normAutofit lnSpcReduction="10000"/>
          </a:bodyPr>
          <a:lstStyle/>
          <a:p>
            <a:r>
              <a:rPr lang="ko-KR" altLang="en-US" dirty="0" smtClean="0">
                <a:solidFill>
                  <a:schemeClr val="tx1"/>
                </a:solidFill>
              </a:rPr>
              <a:t>목차 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" name="가로로 말린 두루마리 모양 3"/>
          <p:cNvSpPr/>
          <p:nvPr/>
        </p:nvSpPr>
        <p:spPr>
          <a:xfrm>
            <a:off x="755576" y="2924944"/>
            <a:ext cx="4032448" cy="648072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prstClr val="black"/>
                </a:solidFill>
              </a:rPr>
              <a:t>일본 방송의 시작</a:t>
            </a:r>
            <a:r>
              <a:rPr lang="en-US" altLang="ko-KR" sz="2400" dirty="0" smtClean="0">
                <a:solidFill>
                  <a:prstClr val="black"/>
                </a:solidFill>
              </a:rPr>
              <a:t>.</a:t>
            </a:r>
            <a:endParaRPr lang="ko-KR" altLang="en-US" sz="2400" dirty="0">
              <a:solidFill>
                <a:prstClr val="black"/>
              </a:solidFill>
            </a:endParaRPr>
          </a:p>
        </p:txBody>
      </p:sp>
      <p:sp>
        <p:nvSpPr>
          <p:cNvPr id="5" name="가로로 말린 두루마리 모양 4"/>
          <p:cNvSpPr/>
          <p:nvPr/>
        </p:nvSpPr>
        <p:spPr>
          <a:xfrm>
            <a:off x="755576" y="3709932"/>
            <a:ext cx="4032448" cy="655171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prstClr val="black"/>
                </a:solidFill>
              </a:rPr>
              <a:t>일본 방송 예능</a:t>
            </a:r>
            <a:endParaRPr lang="ko-KR" altLang="en-US" sz="2400" dirty="0">
              <a:solidFill>
                <a:prstClr val="black"/>
              </a:solidFill>
            </a:endParaRPr>
          </a:p>
        </p:txBody>
      </p:sp>
      <p:sp>
        <p:nvSpPr>
          <p:cNvPr id="6" name="가로로 말린 두루마리 모양 5"/>
          <p:cNvSpPr/>
          <p:nvPr/>
        </p:nvSpPr>
        <p:spPr>
          <a:xfrm>
            <a:off x="745840" y="4509120"/>
            <a:ext cx="4042184" cy="648072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smtClean="0">
                <a:solidFill>
                  <a:prstClr val="black"/>
                </a:solidFill>
              </a:rPr>
              <a:t>예능 특징</a:t>
            </a:r>
            <a:endParaRPr lang="ko-KR" altLang="en-US" sz="2400" dirty="0">
              <a:solidFill>
                <a:prstClr val="black"/>
              </a:solidFill>
            </a:endParaRPr>
          </a:p>
        </p:txBody>
      </p:sp>
      <p:sp>
        <p:nvSpPr>
          <p:cNvPr id="7" name="가로로 말린 두루마리 모양 6"/>
          <p:cNvSpPr/>
          <p:nvPr/>
        </p:nvSpPr>
        <p:spPr>
          <a:xfrm>
            <a:off x="733061" y="5373216"/>
            <a:ext cx="4054963" cy="57606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prstClr val="black"/>
                </a:solidFill>
              </a:rPr>
              <a:t>일본 드라마</a:t>
            </a:r>
            <a:endParaRPr lang="ko-KR" alt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36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5" grpId="0" animBg="1"/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1025" name="_x163963840" descr="EMB00000c9406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01" y="1689587"/>
            <a:ext cx="3171927" cy="3853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1027" name="_x164323128" descr="EMB00000c9406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22515"/>
            <a:ext cx="3899907" cy="33914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930617"/>
              </p:ext>
            </p:extLst>
          </p:nvPr>
        </p:nvGraphicFramePr>
        <p:xfrm>
          <a:off x="2741538" y="3616415"/>
          <a:ext cx="6210442" cy="2728521"/>
        </p:xfrm>
        <a:graphic>
          <a:graphicData uri="http://schemas.openxmlformats.org/drawingml/2006/table">
            <a:tbl>
              <a:tblPr>
                <a:tableStyleId>{91EBBBCC-DAD2-459C-BE2E-F6DE35CF9A28}</a:tableStyleId>
              </a:tblPr>
              <a:tblGrid>
                <a:gridCol w="1003828"/>
                <a:gridCol w="5206614"/>
              </a:tblGrid>
              <a:tr h="486264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altLang="ko-KR" sz="1600" kern="0" spc="0" dirty="0">
                          <a:effectLst/>
                        </a:rPr>
                        <a:t>〈</a:t>
                      </a:r>
                      <a:r>
                        <a:rPr lang="ko-KR" altLang="en-US" sz="1600" kern="0" spc="0" dirty="0">
                          <a:effectLst/>
                        </a:rPr>
                        <a:t>전국 민영 네트워크와 주요 방송국</a:t>
                      </a:r>
                      <a:r>
                        <a:rPr lang="en-US" altLang="ko-KR" sz="1600" kern="0" spc="0" dirty="0">
                          <a:effectLst/>
                        </a:rPr>
                        <a:t>〉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4726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kern="0" spc="0">
                          <a:effectLst/>
                        </a:rPr>
                        <a:t>JNN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ja-JP" altLang="en-US" sz="1600" kern="0" spc="0" dirty="0">
                          <a:effectLst/>
                        </a:rPr>
                        <a:t>도쿄</a:t>
                      </a:r>
                      <a:r>
                        <a:rPr lang="en-US" altLang="ja-JP" sz="1600" kern="0" spc="0" dirty="0">
                          <a:effectLst/>
                        </a:rPr>
                        <a:t>TV(</a:t>
                      </a:r>
                      <a:r>
                        <a:rPr lang="ja-JP" altLang="en-US" sz="1600" kern="0" spc="0" dirty="0">
                          <a:effectLst/>
                        </a:rPr>
                        <a:t>東京放送</a:t>
                      </a:r>
                      <a:r>
                        <a:rPr lang="en-US" altLang="ja-JP" sz="1600" kern="0" spc="0" dirty="0">
                          <a:effectLst/>
                        </a:rPr>
                        <a:t>, </a:t>
                      </a:r>
                      <a:r>
                        <a:rPr lang="ja-JP" altLang="en-US" sz="1600" kern="0" spc="0" dirty="0">
                          <a:effectLst/>
                        </a:rPr>
                        <a:t>とうきょうほうそう</a:t>
                      </a:r>
                      <a:r>
                        <a:rPr lang="en-US" altLang="ja-JP" sz="1600" kern="0" spc="0" dirty="0">
                          <a:effectLst/>
                        </a:rPr>
                        <a:t>. TBS), 28</a:t>
                      </a:r>
                      <a:r>
                        <a:rPr lang="ja-JP" altLang="en-US" sz="1600" kern="0" spc="0" dirty="0">
                          <a:effectLst/>
                        </a:rPr>
                        <a:t>국</a:t>
                      </a:r>
                      <a:endParaRPr lang="ja-JP" altLang="en-US" sz="16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</a:tr>
              <a:tr h="44726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kern="0" spc="0">
                          <a:effectLst/>
                        </a:rPr>
                        <a:t>NNN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ko-KR" altLang="en-US" sz="1600" kern="0" spc="0" dirty="0" err="1">
                          <a:effectLst/>
                        </a:rPr>
                        <a:t>니혼</a:t>
                      </a:r>
                      <a:r>
                        <a:rPr lang="en-US" sz="1600" kern="0" spc="0" dirty="0">
                          <a:effectLst/>
                        </a:rPr>
                        <a:t>TV(</a:t>
                      </a:r>
                      <a:r>
                        <a:rPr lang="ko-KR" altLang="en-US" sz="1600" kern="0" spc="0" dirty="0">
                          <a:effectLst/>
                        </a:rPr>
                        <a:t>日本</a:t>
                      </a:r>
                      <a:r>
                        <a:rPr lang="ja-JP" altLang="en-US" sz="1600" kern="0" spc="0" dirty="0">
                          <a:effectLst/>
                        </a:rPr>
                        <a:t>テレビ</a:t>
                      </a:r>
                      <a:r>
                        <a:rPr lang="ko-KR" altLang="en-US" sz="1600" kern="0" spc="0" dirty="0">
                          <a:effectLst/>
                        </a:rPr>
                        <a:t>放送網</a:t>
                      </a:r>
                      <a:r>
                        <a:rPr lang="en-US" altLang="ko-KR" sz="1600" kern="0" spc="0" dirty="0">
                          <a:effectLst/>
                        </a:rPr>
                        <a:t>. </a:t>
                      </a:r>
                      <a:r>
                        <a:rPr lang="en-US" sz="1600" kern="0" spc="0" dirty="0">
                          <a:effectLst/>
                        </a:rPr>
                        <a:t>NTV), 30</a:t>
                      </a:r>
                      <a:r>
                        <a:rPr lang="ko-KR" altLang="en-US" sz="1600" kern="0" spc="0" dirty="0">
                          <a:effectLst/>
                        </a:rPr>
                        <a:t>국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</a:tr>
              <a:tr h="3938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kern="0" spc="0">
                          <a:effectLst/>
                        </a:rPr>
                        <a:t>FNS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ja-JP" altLang="en-US" sz="1600" kern="0" spc="0" dirty="0">
                          <a:effectLst/>
                        </a:rPr>
                        <a:t>후지</a:t>
                      </a:r>
                      <a:r>
                        <a:rPr lang="en-US" altLang="ja-JP" sz="1600" kern="0" spc="0" dirty="0">
                          <a:effectLst/>
                        </a:rPr>
                        <a:t>TV(</a:t>
                      </a:r>
                      <a:r>
                        <a:rPr lang="ja-JP" altLang="en-US" sz="1600" kern="0" spc="0" dirty="0">
                          <a:effectLst/>
                        </a:rPr>
                        <a:t>フジテレビジョン</a:t>
                      </a:r>
                      <a:r>
                        <a:rPr lang="en-US" altLang="ja-JP" sz="1600" kern="0" spc="0" dirty="0">
                          <a:effectLst/>
                        </a:rPr>
                        <a:t>), 28</a:t>
                      </a:r>
                      <a:r>
                        <a:rPr lang="ja-JP" altLang="en-US" sz="1600" kern="0" spc="0" dirty="0">
                          <a:effectLst/>
                        </a:rPr>
                        <a:t>국</a:t>
                      </a:r>
                      <a:endParaRPr lang="ja-JP" altLang="en-US" sz="16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</a:tr>
              <a:tr h="3938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kern="0" spc="0">
                          <a:effectLst/>
                        </a:rPr>
                        <a:t>ANN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ja-JP" altLang="en-US" sz="1600" kern="0" spc="0" dirty="0">
                          <a:effectLst/>
                        </a:rPr>
                        <a:t>아사히</a:t>
                      </a:r>
                      <a:r>
                        <a:rPr lang="en-US" altLang="ja-JP" sz="1600" kern="0" spc="0" dirty="0">
                          <a:effectLst/>
                        </a:rPr>
                        <a:t>TV(</a:t>
                      </a:r>
                      <a:r>
                        <a:rPr lang="ja-JP" altLang="en-US" sz="1600" kern="0" spc="0" dirty="0">
                          <a:effectLst/>
                        </a:rPr>
                        <a:t>全国朝日放送</a:t>
                      </a:r>
                      <a:r>
                        <a:rPr lang="en-US" altLang="ja-JP" sz="1600" kern="0" spc="0" dirty="0">
                          <a:effectLst/>
                        </a:rPr>
                        <a:t>, </a:t>
                      </a:r>
                      <a:r>
                        <a:rPr lang="ja-JP" altLang="en-US" sz="1600" kern="0" spc="0" dirty="0">
                          <a:effectLst/>
                        </a:rPr>
                        <a:t>ぜんこくあさひほうそう</a:t>
                      </a:r>
                      <a:r>
                        <a:rPr lang="en-US" altLang="ja-JP" sz="1600" kern="0" spc="0" dirty="0">
                          <a:effectLst/>
                        </a:rPr>
                        <a:t>), 26</a:t>
                      </a:r>
                      <a:r>
                        <a:rPr lang="ja-JP" altLang="en-US" sz="1600" kern="0" spc="0" dirty="0">
                          <a:effectLst/>
                        </a:rPr>
                        <a:t>국</a:t>
                      </a:r>
                      <a:endParaRPr lang="ja-JP" altLang="en-US" sz="16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</a:tr>
              <a:tr h="49581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kern="0" spc="0">
                          <a:effectLst/>
                        </a:rPr>
                        <a:t>TXN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kern="0" spc="0" dirty="0">
                          <a:effectLst/>
                        </a:rPr>
                        <a:t>TV </a:t>
                      </a:r>
                      <a:r>
                        <a:rPr lang="ko-KR" altLang="en-US" sz="1600" kern="0" spc="0" dirty="0">
                          <a:effectLst/>
                        </a:rPr>
                        <a:t>도쿄</a:t>
                      </a:r>
                      <a:r>
                        <a:rPr lang="en-US" altLang="ko-KR" sz="1600" kern="0" spc="0" dirty="0">
                          <a:effectLst/>
                        </a:rPr>
                        <a:t>(</a:t>
                      </a:r>
                      <a:r>
                        <a:rPr lang="ja-JP" altLang="en-US" sz="1600" kern="0" spc="0" dirty="0">
                          <a:effectLst/>
                        </a:rPr>
                        <a:t>テレビ</a:t>
                      </a:r>
                      <a:r>
                        <a:rPr lang="ko-KR" altLang="en-US" sz="1600" kern="0" spc="0" dirty="0">
                          <a:effectLst/>
                        </a:rPr>
                        <a:t>東京</a:t>
                      </a:r>
                      <a:r>
                        <a:rPr lang="en-US" altLang="ko-KR" sz="1600" kern="0" spc="0" dirty="0">
                          <a:effectLst/>
                        </a:rPr>
                        <a:t>), 6</a:t>
                      </a:r>
                      <a:r>
                        <a:rPr lang="ko-KR" altLang="en-US" sz="1600" kern="0" spc="0" dirty="0">
                          <a:effectLst/>
                        </a:rPr>
                        <a:t>국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</a:tr>
            </a:tbl>
          </a:graphicData>
        </a:graphic>
      </p:graphicFrame>
      <p:sp>
        <p:nvSpPr>
          <p:cNvPr id="9" name="구름 8"/>
          <p:cNvSpPr/>
          <p:nvPr/>
        </p:nvSpPr>
        <p:spPr>
          <a:xfrm>
            <a:off x="0" y="0"/>
            <a:ext cx="3857620" cy="1071570"/>
          </a:xfrm>
          <a:prstGeom prst="cloud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 smtClean="0">
                <a:solidFill>
                  <a:prstClr val="black"/>
                </a:solidFill>
              </a:rPr>
              <a:t>일본의 방송사</a:t>
            </a:r>
            <a:endParaRPr lang="ko-KR" altLang="en-US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70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14282" y="857232"/>
            <a:ext cx="1571636" cy="56436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en-US" altLang="ko-KR" sz="2800" b="1" dirty="0" smtClean="0">
              <a:solidFill>
                <a:prstClr val="black"/>
              </a:solidFill>
            </a:endParaRPr>
          </a:p>
          <a:p>
            <a:pPr algn="ctr"/>
            <a:endParaRPr lang="en-US" altLang="ko-KR" dirty="0" smtClean="0">
              <a:solidFill>
                <a:prstClr val="black"/>
              </a:solidFill>
            </a:endParaRPr>
          </a:p>
          <a:p>
            <a:pPr algn="ctr">
              <a:lnSpc>
                <a:spcPct val="250000"/>
              </a:lnSpc>
            </a:pPr>
            <a:r>
              <a:rPr lang="ko-KR" altLang="en-US" sz="2000" b="1" dirty="0" smtClean="0">
                <a:solidFill>
                  <a:prstClr val="black"/>
                </a:solidFill>
              </a:rPr>
              <a:t>과도기 과정</a:t>
            </a:r>
            <a:endParaRPr lang="en-US" altLang="ko-KR" sz="2000" b="1" dirty="0" smtClean="0">
              <a:solidFill>
                <a:prstClr val="black"/>
              </a:solidFill>
            </a:endParaRPr>
          </a:p>
          <a:p>
            <a:pPr algn="ctr"/>
            <a:endParaRPr lang="en-US" altLang="ko-KR" dirty="0" smtClean="0">
              <a:solidFill>
                <a:prstClr val="black"/>
              </a:solidFill>
            </a:endParaRPr>
          </a:p>
          <a:p>
            <a:pPr algn="ctr"/>
            <a:endParaRPr lang="en-US" altLang="ko-KR" dirty="0" smtClean="0">
              <a:solidFill>
                <a:prstClr val="black"/>
              </a:solidFill>
            </a:endParaRPr>
          </a:p>
          <a:p>
            <a:pPr algn="ctr"/>
            <a:endParaRPr lang="en-US" altLang="ko-KR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dirty="0" smtClean="0">
                <a:solidFill>
                  <a:prstClr val="black"/>
                </a:solidFill>
              </a:rPr>
              <a:t>만담</a:t>
            </a:r>
            <a:r>
              <a:rPr lang="en-US" altLang="ko-KR" dirty="0" smtClean="0">
                <a:solidFill>
                  <a:prstClr val="black"/>
                </a:solidFill>
              </a:rPr>
              <a:t>,</a:t>
            </a:r>
            <a:r>
              <a:rPr lang="ko-KR" altLang="en-US" dirty="0" smtClean="0">
                <a:solidFill>
                  <a:prstClr val="black"/>
                </a:solidFill>
              </a:rPr>
              <a:t> </a:t>
            </a:r>
            <a:r>
              <a:rPr lang="ko-KR" altLang="en-US" dirty="0" err="1" smtClean="0">
                <a:solidFill>
                  <a:prstClr val="black"/>
                </a:solidFill>
              </a:rPr>
              <a:t>라쿠고</a:t>
            </a:r>
            <a:endParaRPr lang="en-US" altLang="ko-KR" dirty="0" smtClean="0">
              <a:solidFill>
                <a:prstClr val="black"/>
              </a:solidFill>
            </a:endParaRPr>
          </a:p>
          <a:p>
            <a:pPr algn="ctr"/>
            <a:endParaRPr lang="en-US" altLang="ko-KR" dirty="0" smtClean="0">
              <a:solidFill>
                <a:prstClr val="black"/>
              </a:solidFill>
            </a:endParaRPr>
          </a:p>
          <a:p>
            <a:pPr algn="ctr"/>
            <a:endParaRPr lang="en-US" altLang="ko-KR" dirty="0" smtClean="0">
              <a:solidFill>
                <a:prstClr val="black"/>
              </a:solidFill>
            </a:endParaRPr>
          </a:p>
          <a:p>
            <a:pPr algn="ctr"/>
            <a:endParaRPr lang="en-US" altLang="ko-KR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dirty="0" smtClean="0">
                <a:solidFill>
                  <a:prstClr val="black"/>
                </a:solidFill>
              </a:rPr>
              <a:t>라디오</a:t>
            </a:r>
            <a:r>
              <a:rPr lang="en-US" altLang="ko-KR" dirty="0" smtClean="0">
                <a:solidFill>
                  <a:prstClr val="black"/>
                </a:solidFill>
              </a:rPr>
              <a:t>,TV</a:t>
            </a:r>
          </a:p>
          <a:p>
            <a:pPr algn="ctr"/>
            <a:endParaRPr lang="en-US" altLang="ko-KR" dirty="0" smtClean="0">
              <a:solidFill>
                <a:prstClr val="black"/>
              </a:solidFill>
            </a:endParaRPr>
          </a:p>
          <a:p>
            <a:pPr algn="ctr"/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143108" y="857232"/>
            <a:ext cx="1571636" cy="56436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800" b="1" dirty="0" smtClean="0">
              <a:solidFill>
                <a:prstClr val="black"/>
              </a:solidFill>
            </a:endParaRPr>
          </a:p>
          <a:p>
            <a:pPr algn="ctr"/>
            <a:endParaRPr lang="en-US" altLang="ko-KR" dirty="0" smtClean="0">
              <a:solidFill>
                <a:prstClr val="black"/>
              </a:solidFill>
            </a:endParaRPr>
          </a:p>
          <a:p>
            <a:pPr algn="ctr"/>
            <a:endParaRPr lang="en-US" altLang="ko-KR" dirty="0" smtClean="0">
              <a:solidFill>
                <a:prstClr val="black"/>
              </a:solidFill>
            </a:endParaRPr>
          </a:p>
          <a:p>
            <a:pPr algn="ctr"/>
            <a:endParaRPr lang="en-US" altLang="ko-KR" dirty="0" smtClean="0">
              <a:solidFill>
                <a:prstClr val="black"/>
              </a:solidFill>
            </a:endParaRPr>
          </a:p>
          <a:p>
            <a:pPr algn="ctr">
              <a:lnSpc>
                <a:spcPct val="250000"/>
              </a:lnSpc>
            </a:pPr>
            <a:r>
              <a:rPr lang="ko-KR" altLang="en-US" sz="2000" b="1" dirty="0" err="1" smtClean="0">
                <a:solidFill>
                  <a:prstClr val="black"/>
                </a:solidFill>
              </a:rPr>
              <a:t>만자이붐</a:t>
            </a:r>
            <a:endParaRPr lang="en-US" altLang="ko-KR" sz="2000" b="1" dirty="0" smtClean="0">
              <a:solidFill>
                <a:prstClr val="black"/>
              </a:solidFill>
            </a:endParaRPr>
          </a:p>
          <a:p>
            <a:pPr algn="ctr"/>
            <a:endParaRPr lang="en-US" altLang="ko-KR" dirty="0" smtClean="0">
              <a:solidFill>
                <a:prstClr val="black"/>
              </a:solidFill>
            </a:endParaRPr>
          </a:p>
          <a:p>
            <a:pPr algn="ctr"/>
            <a:endParaRPr lang="en-US" altLang="ko-KR" dirty="0" smtClean="0">
              <a:solidFill>
                <a:prstClr val="black"/>
              </a:solidFill>
            </a:endParaRPr>
          </a:p>
          <a:p>
            <a:pPr algn="ctr"/>
            <a:endParaRPr lang="en-US" altLang="ko-KR" dirty="0" smtClean="0">
              <a:solidFill>
                <a:prstClr val="black"/>
              </a:solidFill>
            </a:endParaRPr>
          </a:p>
          <a:p>
            <a:pPr algn="ctr">
              <a:lnSpc>
                <a:spcPct val="200000"/>
              </a:lnSpc>
            </a:pPr>
            <a:endParaRPr lang="en-US" altLang="ko-KR" dirty="0" smtClean="0">
              <a:solidFill>
                <a:prstClr val="black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en-US" altLang="ko-KR" dirty="0" smtClean="0">
                <a:solidFill>
                  <a:prstClr val="black"/>
                </a:solidFill>
              </a:rPr>
              <a:t>TV: </a:t>
            </a:r>
            <a:r>
              <a:rPr lang="ko-KR" altLang="en-US" dirty="0" err="1" smtClean="0">
                <a:solidFill>
                  <a:prstClr val="black"/>
                </a:solidFill>
              </a:rPr>
              <a:t>만자이</a:t>
            </a:r>
            <a:r>
              <a:rPr lang="ko-KR" altLang="en-US" dirty="0" smtClean="0">
                <a:solidFill>
                  <a:prstClr val="black"/>
                </a:solidFill>
              </a:rPr>
              <a:t> 대세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929058" y="857232"/>
            <a:ext cx="1571636" cy="56436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800" b="1" dirty="0" smtClean="0">
              <a:solidFill>
                <a:prstClr val="black"/>
              </a:solidFill>
            </a:endParaRPr>
          </a:p>
          <a:p>
            <a:pPr algn="ctr"/>
            <a:endParaRPr lang="en-US" altLang="ko-KR" dirty="0" smtClean="0">
              <a:solidFill>
                <a:prstClr val="black"/>
              </a:solidFill>
            </a:endParaRPr>
          </a:p>
          <a:p>
            <a:pPr algn="ctr"/>
            <a:endParaRPr lang="en-US" altLang="ko-KR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2000" b="1" dirty="0" smtClean="0">
                <a:solidFill>
                  <a:prstClr val="black"/>
                </a:solidFill>
              </a:rPr>
              <a:t>심야 콩트  시대</a:t>
            </a:r>
            <a:endParaRPr lang="en-US" altLang="ko-KR" sz="2000" b="1" dirty="0" smtClean="0">
              <a:solidFill>
                <a:prstClr val="black"/>
              </a:solidFill>
            </a:endParaRPr>
          </a:p>
          <a:p>
            <a:pPr algn="ctr"/>
            <a:endParaRPr lang="en-US" altLang="ko-KR" dirty="0" smtClean="0">
              <a:solidFill>
                <a:prstClr val="black"/>
              </a:solidFill>
            </a:endParaRPr>
          </a:p>
          <a:p>
            <a:pPr algn="ctr"/>
            <a:endParaRPr lang="en-US" altLang="ko-KR" dirty="0" smtClean="0">
              <a:solidFill>
                <a:prstClr val="black"/>
              </a:solidFill>
            </a:endParaRPr>
          </a:p>
          <a:p>
            <a:pPr algn="ctr"/>
            <a:endParaRPr lang="en-US" altLang="ko-KR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dirty="0" smtClean="0">
                <a:solidFill>
                  <a:prstClr val="black"/>
                </a:solidFill>
              </a:rPr>
              <a:t>지금의 예능</a:t>
            </a:r>
            <a:r>
              <a:rPr lang="en-US" altLang="ko-KR" dirty="0" smtClean="0">
                <a:solidFill>
                  <a:prstClr val="black"/>
                </a:solidFill>
              </a:rPr>
              <a:t>START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5572132" y="857232"/>
            <a:ext cx="1571636" cy="56436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 smtClean="0">
              <a:solidFill>
                <a:prstClr val="black"/>
              </a:solidFill>
            </a:endParaRPr>
          </a:p>
          <a:p>
            <a:pPr algn="ctr"/>
            <a:endParaRPr lang="en-US" altLang="ko-KR" dirty="0" smtClean="0">
              <a:solidFill>
                <a:prstClr val="black"/>
              </a:solidFill>
            </a:endParaRPr>
          </a:p>
          <a:p>
            <a:pPr algn="ctr"/>
            <a:endParaRPr lang="en-US" altLang="ko-KR" dirty="0" smtClean="0">
              <a:solidFill>
                <a:prstClr val="black"/>
              </a:solidFill>
            </a:endParaRPr>
          </a:p>
          <a:p>
            <a:pPr algn="ctr"/>
            <a:endParaRPr lang="en-US" altLang="ko-KR" dirty="0" smtClean="0">
              <a:solidFill>
                <a:prstClr val="black"/>
              </a:solidFill>
            </a:endParaRPr>
          </a:p>
          <a:p>
            <a:pPr algn="ctr"/>
            <a:endParaRPr lang="en-US" altLang="ko-KR" dirty="0" smtClean="0">
              <a:solidFill>
                <a:prstClr val="black"/>
              </a:solidFill>
            </a:endParaRPr>
          </a:p>
          <a:p>
            <a:pPr algn="ctr"/>
            <a:endParaRPr lang="en-US" altLang="ko-KR" sz="2000" b="1" dirty="0" smtClean="0">
              <a:solidFill>
                <a:prstClr val="black"/>
              </a:solidFill>
            </a:endParaRPr>
          </a:p>
          <a:p>
            <a:pPr algn="ctr"/>
            <a:endParaRPr lang="en-US" altLang="ko-KR" sz="2000" b="1" dirty="0" smtClean="0">
              <a:solidFill>
                <a:prstClr val="black"/>
              </a:solidFill>
            </a:endParaRPr>
          </a:p>
          <a:p>
            <a:pPr algn="ctr"/>
            <a:endParaRPr lang="en-US" altLang="ko-KR" sz="2000" b="1" dirty="0" smtClean="0">
              <a:solidFill>
                <a:prstClr val="black"/>
              </a:solidFill>
            </a:endParaRPr>
          </a:p>
          <a:p>
            <a:pPr algn="ctr"/>
            <a:endParaRPr lang="en-US" altLang="ko-KR" sz="2000" b="1" dirty="0" smtClean="0">
              <a:solidFill>
                <a:prstClr val="black"/>
              </a:solidFill>
            </a:endParaRPr>
          </a:p>
          <a:p>
            <a:pPr algn="ctr"/>
            <a:r>
              <a:rPr lang="en-US" altLang="ko-KR" sz="2000" b="1" dirty="0" smtClean="0">
                <a:solidFill>
                  <a:prstClr val="black"/>
                </a:solidFill>
              </a:rPr>
              <a:t>1990</a:t>
            </a:r>
            <a:r>
              <a:rPr lang="ko-KR" altLang="en-US" sz="2000" b="1" dirty="0" smtClean="0">
                <a:solidFill>
                  <a:prstClr val="black"/>
                </a:solidFill>
              </a:rPr>
              <a:t>년 중반</a:t>
            </a:r>
            <a:endParaRPr lang="en-US" altLang="ko-KR" sz="2000" b="1" dirty="0" smtClean="0">
              <a:solidFill>
                <a:prstClr val="black"/>
              </a:solidFill>
            </a:endParaRPr>
          </a:p>
          <a:p>
            <a:pPr algn="ctr"/>
            <a:endParaRPr lang="en-US" altLang="ko-KR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dirty="0" err="1" smtClean="0">
                <a:solidFill>
                  <a:prstClr val="black"/>
                </a:solidFill>
              </a:rPr>
              <a:t>보캬브라</a:t>
            </a:r>
            <a:r>
              <a:rPr lang="en-US" altLang="ko-KR" dirty="0" smtClean="0">
                <a:solidFill>
                  <a:prstClr val="black"/>
                </a:solidFill>
              </a:rPr>
              <a:t>, </a:t>
            </a:r>
            <a:r>
              <a:rPr lang="ko-KR" altLang="en-US" dirty="0" smtClean="0">
                <a:solidFill>
                  <a:prstClr val="black"/>
                </a:solidFill>
              </a:rPr>
              <a:t>전파소년 붐   시대</a:t>
            </a:r>
            <a:endParaRPr lang="en-US" altLang="ko-KR" dirty="0" smtClean="0">
              <a:solidFill>
                <a:prstClr val="black"/>
              </a:solidFill>
            </a:endParaRPr>
          </a:p>
          <a:p>
            <a:pPr algn="ctr"/>
            <a:endParaRPr lang="en-US" altLang="ko-KR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dirty="0" smtClean="0">
                <a:solidFill>
                  <a:prstClr val="black"/>
                </a:solidFill>
              </a:rPr>
              <a:t>코미디언들이 큰 인기</a:t>
            </a:r>
            <a:endParaRPr lang="en-US" altLang="ko-KR" dirty="0" smtClean="0">
              <a:solidFill>
                <a:prstClr val="black"/>
              </a:solidFill>
            </a:endParaRPr>
          </a:p>
          <a:p>
            <a:pPr algn="ctr"/>
            <a:endParaRPr lang="en-US" altLang="ko-KR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dirty="0" err="1" smtClean="0">
                <a:solidFill>
                  <a:prstClr val="black"/>
                </a:solidFill>
              </a:rPr>
              <a:t>매니악팬이</a:t>
            </a:r>
            <a:r>
              <a:rPr lang="ko-KR" altLang="en-US" dirty="0" smtClean="0">
                <a:solidFill>
                  <a:prstClr val="black"/>
                </a:solidFill>
              </a:rPr>
              <a:t> </a:t>
            </a:r>
            <a:r>
              <a:rPr lang="ko-KR" altLang="en-US" dirty="0" err="1" smtClean="0">
                <a:solidFill>
                  <a:prstClr val="black"/>
                </a:solidFill>
              </a:rPr>
              <a:t>모이기시작</a:t>
            </a:r>
            <a:endParaRPr lang="en-US" altLang="ko-KR" dirty="0" smtClean="0">
              <a:solidFill>
                <a:prstClr val="black"/>
              </a:solidFill>
            </a:endParaRPr>
          </a:p>
          <a:p>
            <a:pPr algn="ctr"/>
            <a:endParaRPr lang="en-US" altLang="ko-KR" dirty="0" smtClean="0">
              <a:solidFill>
                <a:prstClr val="black"/>
              </a:solidFill>
            </a:endParaRPr>
          </a:p>
          <a:p>
            <a:pPr algn="ctr"/>
            <a:endParaRPr lang="en-US" altLang="ko-KR" dirty="0" smtClean="0">
              <a:solidFill>
                <a:prstClr val="black"/>
              </a:solidFill>
            </a:endParaRPr>
          </a:p>
          <a:p>
            <a:pPr algn="ctr"/>
            <a:endParaRPr lang="ko-KR" altLang="en-US" dirty="0" smtClean="0">
              <a:solidFill>
                <a:prstClr val="black"/>
              </a:solidFill>
            </a:endParaRPr>
          </a:p>
          <a:p>
            <a:pPr algn="ctr"/>
            <a:endParaRPr lang="ko-KR" altLang="en-US" dirty="0" smtClean="0">
              <a:solidFill>
                <a:prstClr val="black"/>
              </a:solidFill>
            </a:endParaRPr>
          </a:p>
          <a:p>
            <a:pPr algn="ctr"/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7358082" y="857232"/>
            <a:ext cx="1571636" cy="56436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 smtClean="0">
              <a:solidFill>
                <a:prstClr val="black"/>
              </a:solidFill>
            </a:endParaRPr>
          </a:p>
          <a:p>
            <a:pPr algn="ctr"/>
            <a:endParaRPr lang="en-US" altLang="ko-KR" sz="20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2000" b="1" dirty="0" err="1" smtClean="0">
                <a:solidFill>
                  <a:prstClr val="black"/>
                </a:solidFill>
              </a:rPr>
              <a:t>네타</a:t>
            </a:r>
            <a:r>
              <a:rPr lang="ko-KR" altLang="en-US" sz="2000" b="1" dirty="0" smtClean="0">
                <a:solidFill>
                  <a:prstClr val="black"/>
                </a:solidFill>
              </a:rPr>
              <a:t> </a:t>
            </a:r>
            <a:r>
              <a:rPr lang="ko-KR" altLang="en-US" sz="2000" b="1" dirty="0" err="1" smtClean="0">
                <a:solidFill>
                  <a:prstClr val="black"/>
                </a:solidFill>
              </a:rPr>
              <a:t>붐시대</a:t>
            </a:r>
            <a:endParaRPr lang="en-US" altLang="ko-KR" sz="2000" b="1" dirty="0" smtClean="0">
              <a:solidFill>
                <a:prstClr val="black"/>
              </a:solidFill>
            </a:endParaRPr>
          </a:p>
          <a:p>
            <a:pPr algn="ctr"/>
            <a:endParaRPr lang="en-US" altLang="ko-KR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dirty="0" smtClean="0">
                <a:solidFill>
                  <a:prstClr val="black"/>
                </a:solidFill>
              </a:rPr>
              <a:t>현재의 일본예능 탄생</a:t>
            </a:r>
            <a:endParaRPr lang="en-US" altLang="ko-KR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dirty="0" smtClean="0">
                <a:solidFill>
                  <a:prstClr val="black"/>
                </a:solidFill>
              </a:rPr>
              <a:t>코미디 붐</a:t>
            </a:r>
            <a:endParaRPr lang="en-US" altLang="ko-KR" dirty="0" smtClean="0">
              <a:solidFill>
                <a:prstClr val="black"/>
              </a:solidFill>
            </a:endParaRPr>
          </a:p>
          <a:p>
            <a:pPr algn="ctr"/>
            <a:endParaRPr lang="en-US" altLang="ko-KR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dirty="0" err="1" smtClean="0">
                <a:solidFill>
                  <a:prstClr val="black"/>
                </a:solidFill>
              </a:rPr>
              <a:t>여러분야</a:t>
            </a:r>
            <a:r>
              <a:rPr lang="ko-KR" altLang="en-US" dirty="0" smtClean="0">
                <a:solidFill>
                  <a:prstClr val="black"/>
                </a:solidFill>
              </a:rPr>
              <a:t>    예능 탄생</a:t>
            </a:r>
            <a:endParaRPr lang="en-US" altLang="ko-KR" dirty="0" smtClean="0">
              <a:solidFill>
                <a:prstClr val="black"/>
              </a:solidFill>
            </a:endParaRPr>
          </a:p>
          <a:p>
            <a:pPr algn="ctr"/>
            <a:endParaRPr lang="ko-KR" altLang="en-US" dirty="0">
              <a:solidFill>
                <a:prstClr val="black"/>
              </a:solidFill>
            </a:endParaRPr>
          </a:p>
        </p:txBody>
      </p:sp>
      <p:cxnSp>
        <p:nvCxnSpPr>
          <p:cNvPr id="24" name="직선 화살표 연결선 23"/>
          <p:cNvCxnSpPr/>
          <p:nvPr/>
        </p:nvCxnSpPr>
        <p:spPr>
          <a:xfrm rot="5400000">
            <a:off x="643704" y="4714090"/>
            <a:ext cx="571504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타원 24"/>
          <p:cNvSpPr/>
          <p:nvPr/>
        </p:nvSpPr>
        <p:spPr>
          <a:xfrm>
            <a:off x="214282" y="1000108"/>
            <a:ext cx="1643042" cy="100013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prstClr val="black"/>
                </a:solidFill>
              </a:rPr>
              <a:t>1</a:t>
            </a:r>
            <a:r>
              <a:rPr lang="ko-KR" altLang="en-US" sz="2800" b="1" dirty="0" smtClean="0">
                <a:solidFill>
                  <a:prstClr val="black"/>
                </a:solidFill>
              </a:rPr>
              <a:t>세대</a:t>
            </a:r>
            <a:endParaRPr lang="ko-KR" altLang="en-US" sz="2800" b="1" dirty="0">
              <a:solidFill>
                <a:prstClr val="black"/>
              </a:solidFill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2071670" y="1000108"/>
            <a:ext cx="1643042" cy="100013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prstClr val="black"/>
                </a:solidFill>
              </a:rPr>
              <a:t>2</a:t>
            </a:r>
            <a:r>
              <a:rPr lang="ko-KR" altLang="en-US" sz="2800" b="1" dirty="0" smtClean="0">
                <a:solidFill>
                  <a:prstClr val="black"/>
                </a:solidFill>
              </a:rPr>
              <a:t>세대</a:t>
            </a:r>
            <a:endParaRPr lang="ko-KR" altLang="en-US" sz="2800" b="1" dirty="0">
              <a:solidFill>
                <a:prstClr val="black"/>
              </a:solidFill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3857620" y="1071546"/>
            <a:ext cx="1643042" cy="100013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prstClr val="black"/>
                </a:solidFill>
              </a:rPr>
              <a:t>3</a:t>
            </a:r>
            <a:r>
              <a:rPr lang="ko-KR" altLang="en-US" sz="2800" b="1" dirty="0" smtClean="0">
                <a:solidFill>
                  <a:prstClr val="black"/>
                </a:solidFill>
              </a:rPr>
              <a:t>세대</a:t>
            </a:r>
            <a:endParaRPr lang="ko-KR" altLang="en-US" sz="2800" b="1" dirty="0">
              <a:solidFill>
                <a:prstClr val="black"/>
              </a:solidFill>
            </a:endParaRPr>
          </a:p>
        </p:txBody>
      </p:sp>
      <p:sp>
        <p:nvSpPr>
          <p:cNvPr id="32" name="타원 31"/>
          <p:cNvSpPr/>
          <p:nvPr/>
        </p:nvSpPr>
        <p:spPr>
          <a:xfrm>
            <a:off x="5572132" y="1071546"/>
            <a:ext cx="1643042" cy="100013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prstClr val="black"/>
                </a:solidFill>
              </a:rPr>
              <a:t>4</a:t>
            </a:r>
            <a:r>
              <a:rPr lang="ko-KR" altLang="en-US" sz="2800" b="1" dirty="0" smtClean="0">
                <a:solidFill>
                  <a:prstClr val="black"/>
                </a:solidFill>
              </a:rPr>
              <a:t>세대</a:t>
            </a:r>
            <a:endParaRPr lang="ko-KR" altLang="en-US" sz="2800" b="1" dirty="0">
              <a:solidFill>
                <a:prstClr val="black"/>
              </a:solidFill>
            </a:endParaRPr>
          </a:p>
        </p:txBody>
      </p:sp>
      <p:sp>
        <p:nvSpPr>
          <p:cNvPr id="33" name="타원 32"/>
          <p:cNvSpPr/>
          <p:nvPr/>
        </p:nvSpPr>
        <p:spPr>
          <a:xfrm>
            <a:off x="7286644" y="1071546"/>
            <a:ext cx="1643042" cy="100013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prstClr val="black"/>
                </a:solidFill>
              </a:rPr>
              <a:t>5</a:t>
            </a:r>
            <a:r>
              <a:rPr lang="ko-KR" altLang="en-US" sz="2800" b="1" dirty="0" smtClean="0">
                <a:solidFill>
                  <a:prstClr val="black"/>
                </a:solidFill>
              </a:rPr>
              <a:t>세대</a:t>
            </a:r>
            <a:endParaRPr lang="ko-KR" altLang="en-US" sz="2800" b="1" dirty="0">
              <a:solidFill>
                <a:prstClr val="black"/>
              </a:solidFill>
            </a:endParaRPr>
          </a:p>
        </p:txBody>
      </p:sp>
      <p:sp>
        <p:nvSpPr>
          <p:cNvPr id="34" name="구름 33"/>
          <p:cNvSpPr/>
          <p:nvPr/>
        </p:nvSpPr>
        <p:spPr>
          <a:xfrm>
            <a:off x="214282" y="0"/>
            <a:ext cx="3286148" cy="928646"/>
          </a:xfrm>
          <a:prstGeom prst="cloud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 smtClean="0">
                <a:solidFill>
                  <a:prstClr val="black"/>
                </a:solidFill>
              </a:rPr>
              <a:t>예능 특징</a:t>
            </a:r>
            <a:endParaRPr lang="ko-KR" altLang="en-US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94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25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7664" y="3079626"/>
            <a:ext cx="1840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테레비</a:t>
            </a:r>
            <a:r>
              <a:rPr lang="ko-KR" altLang="en-US" dirty="0" smtClean="0"/>
              <a:t> 게임</a:t>
            </a:r>
            <a:r>
              <a:rPr lang="en-US" altLang="ko-KR" dirty="0" smtClean="0"/>
              <a:t>15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40896" y="4794126"/>
            <a:ext cx="306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닌텐도의</a:t>
            </a:r>
            <a:r>
              <a:rPr lang="ko-KR" altLang="en-US" dirty="0" smtClean="0"/>
              <a:t> 패밀리컴퓨터</a:t>
            </a:r>
            <a:r>
              <a:rPr lang="en-US" altLang="ko-KR" dirty="0" smtClean="0"/>
              <a:t>(</a:t>
            </a:r>
            <a:r>
              <a:rPr lang="ko-KR" altLang="en-US" dirty="0" smtClean="0"/>
              <a:t>상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6" name="제목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일본게임의 역사</a:t>
            </a:r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9" y="1196752"/>
            <a:ext cx="4000500" cy="176212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96752"/>
            <a:ext cx="3665984" cy="316733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622734"/>
            <a:ext cx="4100153" cy="307138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64384"/>
            <a:ext cx="6096000" cy="3429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4860032" y="566124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세가의 </a:t>
            </a:r>
            <a:r>
              <a:rPr lang="en-US" altLang="ko-KR" dirty="0" smtClean="0"/>
              <a:t>SEGA1000 (</a:t>
            </a:r>
            <a:r>
              <a:rPr lang="ko-KR" altLang="en-US" dirty="0" smtClean="0"/>
              <a:t>좌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89327762"/>
      </p:ext>
    </p:extLst>
  </p:cSld>
  <p:clrMapOvr>
    <a:masterClrMapping/>
  </p:clrMapOvr>
  <p:transition spd="slow">
    <p:push dir="u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_x77961664" descr="EMB00000f3457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857628"/>
            <a:ext cx="4419324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2049" name="_x77974408" descr="EMB00000f3457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357298"/>
            <a:ext cx="4739603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9" name="구름 8"/>
          <p:cNvSpPr/>
          <p:nvPr/>
        </p:nvSpPr>
        <p:spPr>
          <a:xfrm>
            <a:off x="214282" y="285728"/>
            <a:ext cx="3286148" cy="928646"/>
          </a:xfrm>
          <a:prstGeom prst="cloud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 smtClean="0">
                <a:solidFill>
                  <a:prstClr val="black"/>
                </a:solidFill>
              </a:rPr>
              <a:t>일본 예능</a:t>
            </a:r>
            <a:endParaRPr lang="ko-KR" altLang="en-US" sz="2800" b="1" dirty="0">
              <a:solidFill>
                <a:prstClr val="black"/>
              </a:solidFill>
            </a:endParaRPr>
          </a:p>
        </p:txBody>
      </p:sp>
      <p:pic>
        <p:nvPicPr>
          <p:cNvPr id="2053" name="_x77885568" descr="EMB00000f3457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2" y="2357430"/>
            <a:ext cx="4733225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998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구름 2"/>
          <p:cNvSpPr/>
          <p:nvPr/>
        </p:nvSpPr>
        <p:spPr>
          <a:xfrm>
            <a:off x="214282" y="285728"/>
            <a:ext cx="3286148" cy="928646"/>
          </a:xfrm>
          <a:prstGeom prst="cloud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 smtClean="0">
                <a:solidFill>
                  <a:prstClr val="black"/>
                </a:solidFill>
              </a:rPr>
              <a:t>드라마특징</a:t>
            </a:r>
            <a:endParaRPr lang="ko-KR" altLang="en-US" sz="2800" b="1" dirty="0">
              <a:solidFill>
                <a:prstClr val="black"/>
              </a:solidFill>
            </a:endParaRPr>
          </a:p>
        </p:txBody>
      </p:sp>
      <p:sp>
        <p:nvSpPr>
          <p:cNvPr id="10" name="타원 9"/>
          <p:cNvSpPr/>
          <p:nvPr/>
        </p:nvSpPr>
        <p:spPr>
          <a:xfrm>
            <a:off x="1785918" y="1714488"/>
            <a:ext cx="2143140" cy="21431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err="1" smtClean="0">
                <a:solidFill>
                  <a:prstClr val="black"/>
                </a:solidFill>
              </a:rPr>
              <a:t>소재면에서</a:t>
            </a:r>
            <a:endParaRPr lang="en-US" altLang="ko-KR" sz="2000" b="1" dirty="0" smtClean="0">
              <a:solidFill>
                <a:prstClr val="black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ko-KR" altLang="en-US" sz="2000" b="1" dirty="0" smtClean="0">
                <a:solidFill>
                  <a:prstClr val="black"/>
                </a:solidFill>
              </a:rPr>
              <a:t>매우 다양</a:t>
            </a:r>
            <a:r>
              <a:rPr lang="en-US" altLang="ko-KR" sz="2000" b="1" dirty="0" smtClean="0">
                <a:solidFill>
                  <a:prstClr val="black"/>
                </a:solidFill>
              </a:rPr>
              <a:t>.</a:t>
            </a:r>
            <a:endParaRPr lang="ko-KR" altLang="en-US" sz="2000" b="1" dirty="0">
              <a:solidFill>
                <a:prstClr val="black"/>
              </a:solidFill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4429124" y="1714488"/>
            <a:ext cx="2214578" cy="21431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prstClr val="black"/>
                </a:solidFill>
              </a:rPr>
              <a:t>표현의 </a:t>
            </a:r>
            <a:endParaRPr lang="en-US" altLang="ko-KR" sz="2000" b="1" dirty="0" smtClean="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b="1" dirty="0" smtClean="0">
                <a:solidFill>
                  <a:prstClr val="black"/>
                </a:solidFill>
              </a:rPr>
              <a:t>자유가 보장</a:t>
            </a:r>
            <a:endParaRPr lang="ko-KR" altLang="en-US" sz="2000" b="1" dirty="0">
              <a:solidFill>
                <a:prstClr val="black"/>
              </a:solidFill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1714480" y="4214818"/>
            <a:ext cx="2143140" cy="21431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000" b="1" dirty="0" smtClean="0">
                <a:solidFill>
                  <a:prstClr val="black"/>
                </a:solidFill>
              </a:rPr>
              <a:t>성적표현 매우</a:t>
            </a:r>
            <a:endParaRPr lang="en-US" altLang="ko-KR" sz="20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2000" b="1" dirty="0" smtClean="0">
                <a:solidFill>
                  <a:prstClr val="black"/>
                </a:solidFill>
              </a:rPr>
              <a:t>자유로움</a:t>
            </a:r>
            <a:endParaRPr lang="ko-KR" altLang="en-US" sz="2000" b="1" dirty="0">
              <a:solidFill>
                <a:prstClr val="black"/>
              </a:solidFill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4500562" y="4214818"/>
            <a:ext cx="2143140" cy="21431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prstClr val="black"/>
                </a:solidFill>
              </a:rPr>
              <a:t>다원화된</a:t>
            </a:r>
            <a:endParaRPr lang="en-US" altLang="ko-KR" sz="2000" b="1" dirty="0" smtClean="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b="1" dirty="0" smtClean="0">
                <a:solidFill>
                  <a:prstClr val="black"/>
                </a:solidFill>
              </a:rPr>
              <a:t>사회를 </a:t>
            </a:r>
            <a:endParaRPr lang="en-US" altLang="ko-KR" sz="20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2000" b="1" dirty="0" smtClean="0">
                <a:solidFill>
                  <a:prstClr val="black"/>
                </a:solidFill>
              </a:rPr>
              <a:t>배경</a:t>
            </a:r>
            <a:endParaRPr lang="ko-KR" altLang="en-US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70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17409" name="_x77962160" descr="EMB00000f3457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357298"/>
            <a:ext cx="2857520" cy="4764696"/>
          </a:xfrm>
          <a:prstGeom prst="rect">
            <a:avLst/>
          </a:prstGeom>
          <a:noFill/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17411" name="_x77952128" descr="EMB00000f34573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2714620"/>
            <a:ext cx="4873495" cy="2857520"/>
          </a:xfrm>
          <a:prstGeom prst="rect">
            <a:avLst/>
          </a:prstGeom>
          <a:noFill/>
        </p:spPr>
      </p:pic>
      <p:sp>
        <p:nvSpPr>
          <p:cNvPr id="6" name="구름 5"/>
          <p:cNvSpPr/>
          <p:nvPr/>
        </p:nvSpPr>
        <p:spPr>
          <a:xfrm>
            <a:off x="214282" y="285728"/>
            <a:ext cx="4429156" cy="928646"/>
          </a:xfrm>
          <a:prstGeom prst="cloud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 smtClean="0">
                <a:solidFill>
                  <a:prstClr val="black"/>
                </a:solidFill>
              </a:rPr>
              <a:t>인기 드라마소개</a:t>
            </a:r>
            <a:endParaRPr lang="ko-KR" altLang="en-US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95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일본게임의 역사</a:t>
            </a:r>
            <a:endParaRPr lang="ko-KR" altLang="en-US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44824"/>
            <a:ext cx="4450746" cy="331236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274" y="1650188"/>
            <a:ext cx="4118206" cy="314696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5" y="2457450"/>
            <a:ext cx="5619750" cy="19431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03354"/>
            <a:ext cx="6371797" cy="41353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996" y="939361"/>
            <a:ext cx="3784156" cy="53230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901" y="1365332"/>
            <a:ext cx="5734763" cy="43010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402" y="1911744"/>
            <a:ext cx="5762646" cy="34575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6085142"/>
      </p:ext>
    </p:extLst>
  </p:cSld>
  <p:clrMapOvr>
    <a:masterClrMapping/>
  </p:clrMapOvr>
  <p:transition spd="slow">
    <p:wipe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특징</a:t>
            </a:r>
            <a:endParaRPr lang="ko-KR" altLang="en-US" dirty="0"/>
          </a:p>
        </p:txBody>
      </p:sp>
      <p:pic>
        <p:nvPicPr>
          <p:cNvPr id="7" name="내용 개체 틀 6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53676"/>
            <a:ext cx="4038600" cy="2219011"/>
          </a:xfrm>
          <a:effectLst>
            <a:softEdge rad="127000"/>
          </a:effec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75631"/>
            <a:ext cx="3889287" cy="218772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005064"/>
            <a:ext cx="4139952" cy="219072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881" y="2097022"/>
            <a:ext cx="4441358" cy="334223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86010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71726"/>
      </p:ext>
    </p:extLst>
  </p:cSld>
  <p:clrMapOvr>
    <a:masterClrMapping/>
  </p:clrMapOvr>
  <p:transition spd="slow">
    <p:push dir="u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88840"/>
            <a:ext cx="7193219" cy="307235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제목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일본게임의 현황</a:t>
            </a:r>
            <a:endParaRPr lang="ko-KR" altLang="en-US" dirty="0"/>
          </a:p>
        </p:txBody>
      </p:sp>
      <p:graphicFrame>
        <p:nvGraphicFramePr>
          <p:cNvPr id="9" name="차트 8"/>
          <p:cNvGraphicFramePr/>
          <p:nvPr>
            <p:extLst>
              <p:ext uri="{D42A27DB-BD31-4B8C-83A1-F6EECF244321}">
                <p14:modId xmlns:p14="http://schemas.microsoft.com/office/powerpoint/2010/main" val="3379547332"/>
              </p:ext>
            </p:extLst>
          </p:nvPr>
        </p:nvGraphicFramePr>
        <p:xfrm>
          <a:off x="323528" y="1493019"/>
          <a:ext cx="818423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516216" y="5805264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자료 출처 </a:t>
            </a:r>
            <a:r>
              <a:rPr lang="en-US" altLang="ko-KR" dirty="0" smtClean="0"/>
              <a:t>: Japan Game Spot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21563439"/>
      </p:ext>
    </p:extLst>
  </p:cSld>
  <p:clrMapOvr>
    <a:masterClrMapping/>
  </p:clrMapOvr>
  <p:transition spd="slow">
    <p:push dir="u"/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587500"/>
            <a:ext cx="6350000" cy="3683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제목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일본게임의 현황</a:t>
            </a:r>
            <a:endParaRPr lang="ko-KR" altLang="en-US" dirty="0"/>
          </a:p>
        </p:txBody>
      </p:sp>
      <p:graphicFrame>
        <p:nvGraphicFramePr>
          <p:cNvPr id="9" name="차트 8"/>
          <p:cNvGraphicFramePr/>
          <p:nvPr>
            <p:extLst>
              <p:ext uri="{D42A27DB-BD31-4B8C-83A1-F6EECF244321}">
                <p14:modId xmlns:p14="http://schemas.microsoft.com/office/powerpoint/2010/main" val="3817277823"/>
              </p:ext>
            </p:extLst>
          </p:nvPr>
        </p:nvGraphicFramePr>
        <p:xfrm>
          <a:off x="479884" y="1484784"/>
          <a:ext cx="818423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365257" y="5949280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자료 출처 </a:t>
            </a:r>
            <a:r>
              <a:rPr lang="en-US" altLang="ko-KR" dirty="0"/>
              <a:t>: Japan Game Spot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2055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6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587500"/>
            <a:ext cx="6350000" cy="3683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제목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일본게임의 현황</a:t>
            </a:r>
            <a:endParaRPr lang="ko-KR" altLang="en-US" dirty="0"/>
          </a:p>
        </p:txBody>
      </p:sp>
      <p:graphicFrame>
        <p:nvGraphicFramePr>
          <p:cNvPr id="3" name="차트 2"/>
          <p:cNvGraphicFramePr/>
          <p:nvPr>
            <p:extLst>
              <p:ext uri="{D42A27DB-BD31-4B8C-83A1-F6EECF244321}">
                <p14:modId xmlns:p14="http://schemas.microsoft.com/office/powerpoint/2010/main" val="1413001288"/>
              </p:ext>
            </p:extLst>
          </p:nvPr>
        </p:nvGraphicFramePr>
        <p:xfrm>
          <a:off x="827584" y="1412776"/>
          <a:ext cx="7080448" cy="4624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236296" y="5805264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자료 출처 </a:t>
            </a:r>
            <a:r>
              <a:rPr lang="en-US" altLang="ko-KR" dirty="0" smtClean="0"/>
              <a:t>: Japan Game Spot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431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6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460</TotalTime>
  <Words>499</Words>
  <Application>Microsoft Office PowerPoint</Application>
  <PresentationFormat>화면 슬라이드 쇼(4:3)</PresentationFormat>
  <Paragraphs>201</Paragraphs>
  <Slides>42</Slides>
  <Notes>0</Notes>
  <HiddenSlides>0</HiddenSlides>
  <MMClips>2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42</vt:i4>
      </vt:variant>
    </vt:vector>
  </HeadingPairs>
  <TitlesOfParts>
    <vt:vector size="43" baseType="lpstr">
      <vt:lpstr>Office 테마</vt:lpstr>
      <vt:lpstr>일본대중문화의 현황</vt:lpstr>
      <vt:lpstr>목차</vt:lpstr>
      <vt:lpstr>게임</vt:lpstr>
      <vt:lpstr>일본게임의 역사</vt:lpstr>
      <vt:lpstr>일본게임의 역사</vt:lpstr>
      <vt:lpstr>특징</vt:lpstr>
      <vt:lpstr>일본게임의 현황</vt:lpstr>
      <vt:lpstr>일본게임의 현황</vt:lpstr>
      <vt:lpstr>일본게임의 현황</vt:lpstr>
      <vt:lpstr>일본게임의 현황</vt:lpstr>
      <vt:lpstr>일본게임의 현황</vt:lpstr>
      <vt:lpstr>일본게임의 현황</vt:lpstr>
      <vt:lpstr>한국과의 비교</vt:lpstr>
      <vt:lpstr>일본의 대중문화 - 영 화 -</vt:lpstr>
      <vt:lpstr>일본 영화의 역사 </vt:lpstr>
      <vt:lpstr>일본 영화의 특징</vt:lpstr>
      <vt:lpstr>다양한 일본 영화들</vt:lpstr>
      <vt:lpstr>PowerPoint 프레젠테이션</vt:lpstr>
      <vt:lpstr>일본 영화의 전망</vt:lpstr>
      <vt:lpstr>일본대중음악 트렌드와 한국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일본 애니메이션</vt:lpstr>
      <vt:lpstr>PowerPoint 프레젠테이션</vt:lpstr>
      <vt:lpstr>PowerPoint 프레젠테이션</vt:lpstr>
      <vt:lpstr>PowerPoint 프레젠테이션</vt:lpstr>
      <vt:lpstr>일본의 방송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auney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일본대중문화의 현황</dc:title>
  <dc:creator>auney</dc:creator>
  <cp:lastModifiedBy>auney</cp:lastModifiedBy>
  <cp:revision>39</cp:revision>
  <dcterms:created xsi:type="dcterms:W3CDTF">2014-03-17T11:47:51Z</dcterms:created>
  <dcterms:modified xsi:type="dcterms:W3CDTF">2014-03-31T10:28:24Z</dcterms:modified>
</cp:coreProperties>
</file>