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9"/>
  </p:handoutMasterIdLst>
  <p:sldIdLst>
    <p:sldId id="256" r:id="rId2"/>
    <p:sldId id="257" r:id="rId3"/>
    <p:sldId id="283" r:id="rId4"/>
    <p:sldId id="291" r:id="rId5"/>
    <p:sldId id="258" r:id="rId6"/>
    <p:sldId id="284" r:id="rId7"/>
    <p:sldId id="259" r:id="rId8"/>
    <p:sldId id="261" r:id="rId9"/>
    <p:sldId id="278" r:id="rId10"/>
    <p:sldId id="279" r:id="rId11"/>
    <p:sldId id="260" r:id="rId12"/>
    <p:sldId id="262" r:id="rId13"/>
    <p:sldId id="263" r:id="rId14"/>
    <p:sldId id="264" r:id="rId15"/>
    <p:sldId id="265" r:id="rId16"/>
    <p:sldId id="266" r:id="rId17"/>
    <p:sldId id="267" r:id="rId18"/>
    <p:sldId id="292" r:id="rId19"/>
    <p:sldId id="268" r:id="rId20"/>
    <p:sldId id="280" r:id="rId21"/>
    <p:sldId id="282" r:id="rId22"/>
    <p:sldId id="281" r:id="rId23"/>
    <p:sldId id="293" r:id="rId24"/>
    <p:sldId id="295" r:id="rId25"/>
    <p:sldId id="294" r:id="rId26"/>
    <p:sldId id="289" r:id="rId27"/>
    <p:sldId id="290" r:id="rId28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OemPC" initials="O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19" autoAdjust="0"/>
    <p:restoredTop sz="94662" autoAdjust="0"/>
  </p:normalViewPr>
  <p:slideViewPr>
    <p:cSldViewPr>
      <p:cViewPr varScale="1">
        <p:scale>
          <a:sx n="103" d="100"/>
          <a:sy n="103" d="100"/>
        </p:scale>
        <p:origin x="-20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D159BE4-7C51-4E87-9D7B-6F446ED790CE}" type="doc">
      <dgm:prSet loTypeId="urn:microsoft.com/office/officeart/2005/8/layout/vList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pPr latinLnBrk="1"/>
          <a:endParaRPr lang="ko-KR" altLang="en-US"/>
        </a:p>
      </dgm:t>
    </dgm:pt>
    <dgm:pt modelId="{95C3864A-8B99-4163-AE2E-701D2BA1B9A1}">
      <dgm:prSet phldrT="[텍스트]" custT="1"/>
      <dgm:spPr/>
      <dgm:t>
        <a:bodyPr/>
        <a:lstStyle/>
        <a:p>
          <a:pPr latinLnBrk="1"/>
          <a:r>
            <a:rPr lang="en-US" altLang="ko-KR" sz="2500" dirty="0" smtClean="0"/>
            <a:t>1876</a:t>
          </a:r>
          <a:r>
            <a:rPr lang="ko-KR" altLang="en-US" sz="2500" dirty="0" smtClean="0"/>
            <a:t>년</a:t>
          </a:r>
          <a:endParaRPr lang="ko-KR" altLang="en-US" sz="2500" dirty="0"/>
        </a:p>
      </dgm:t>
    </dgm:pt>
    <dgm:pt modelId="{5A0756F9-E55B-4CDB-BF32-7013784B612C}" type="parTrans" cxnId="{CFC37826-A0F9-4AD6-AF95-17D824783E84}">
      <dgm:prSet/>
      <dgm:spPr/>
      <dgm:t>
        <a:bodyPr/>
        <a:lstStyle/>
        <a:p>
          <a:pPr latinLnBrk="1"/>
          <a:endParaRPr lang="ko-KR" altLang="en-US"/>
        </a:p>
      </dgm:t>
    </dgm:pt>
    <dgm:pt modelId="{28AC3AC0-4185-4803-9B60-9D1DF8D32EB1}" type="sibTrans" cxnId="{CFC37826-A0F9-4AD6-AF95-17D824783E84}">
      <dgm:prSet/>
      <dgm:spPr/>
      <dgm:t>
        <a:bodyPr/>
        <a:lstStyle/>
        <a:p>
          <a:pPr latinLnBrk="1"/>
          <a:endParaRPr lang="ko-KR" altLang="en-US"/>
        </a:p>
      </dgm:t>
    </dgm:pt>
    <dgm:pt modelId="{7605BD82-40FB-4B33-9974-654F63A0AE0B}">
      <dgm:prSet phldrT="[텍스트]" custT="1"/>
      <dgm:spPr/>
      <dgm:t>
        <a:bodyPr/>
        <a:lstStyle/>
        <a:p>
          <a:pPr latinLnBrk="1"/>
          <a:r>
            <a:rPr lang="en-US" altLang="ko-KR" sz="2500" dirty="0" smtClean="0"/>
            <a:t>2</a:t>
          </a:r>
          <a:r>
            <a:rPr lang="ko-KR" altLang="en-US" sz="2500" dirty="0" smtClean="0"/>
            <a:t>월</a:t>
          </a:r>
          <a:r>
            <a:rPr lang="en-US" altLang="ko-KR" sz="2500" dirty="0" smtClean="0"/>
            <a:t>26</a:t>
          </a:r>
          <a:r>
            <a:rPr lang="ko-KR" altLang="en-US" sz="2500" dirty="0" smtClean="0"/>
            <a:t>일 강화도조약체결</a:t>
          </a:r>
          <a:endParaRPr lang="ko-KR" altLang="en-US" sz="2500" dirty="0"/>
        </a:p>
      </dgm:t>
    </dgm:pt>
    <dgm:pt modelId="{381BA5CA-2A13-477B-B5E9-B562CE9E5293}" type="parTrans" cxnId="{BF1F7613-A8B6-4B9B-B615-0F15B9C178C2}">
      <dgm:prSet/>
      <dgm:spPr/>
      <dgm:t>
        <a:bodyPr/>
        <a:lstStyle/>
        <a:p>
          <a:pPr latinLnBrk="1"/>
          <a:endParaRPr lang="ko-KR" altLang="en-US"/>
        </a:p>
      </dgm:t>
    </dgm:pt>
    <dgm:pt modelId="{37C839B7-9E42-43FE-932E-140DFE2ED31D}" type="sibTrans" cxnId="{BF1F7613-A8B6-4B9B-B615-0F15B9C178C2}">
      <dgm:prSet/>
      <dgm:spPr/>
      <dgm:t>
        <a:bodyPr/>
        <a:lstStyle/>
        <a:p>
          <a:pPr latinLnBrk="1"/>
          <a:endParaRPr lang="ko-KR" altLang="en-US"/>
        </a:p>
      </dgm:t>
    </dgm:pt>
    <dgm:pt modelId="{24F86CA5-0E8C-41F8-9AED-40DEE4341271}">
      <dgm:prSet phldrT="[텍스트]" custT="1"/>
      <dgm:spPr/>
      <dgm:t>
        <a:bodyPr/>
        <a:lstStyle/>
        <a:p>
          <a:pPr latinLnBrk="1"/>
          <a:r>
            <a:rPr lang="en-US" altLang="ko-KR" sz="2500" dirty="0" smtClean="0"/>
            <a:t>1880</a:t>
          </a:r>
          <a:r>
            <a:rPr lang="ko-KR" altLang="en-US" sz="2500" dirty="0" smtClean="0"/>
            <a:t>년</a:t>
          </a:r>
          <a:endParaRPr lang="ko-KR" altLang="en-US" sz="2500" dirty="0"/>
        </a:p>
      </dgm:t>
    </dgm:pt>
    <dgm:pt modelId="{D562D066-4A2B-440C-8EC9-4F11CFC4E2F5}" type="parTrans" cxnId="{4F8EAAF7-A0C4-4A30-A305-1BEA8F5A59CE}">
      <dgm:prSet/>
      <dgm:spPr/>
      <dgm:t>
        <a:bodyPr/>
        <a:lstStyle/>
        <a:p>
          <a:pPr latinLnBrk="1"/>
          <a:endParaRPr lang="ko-KR" altLang="en-US"/>
        </a:p>
      </dgm:t>
    </dgm:pt>
    <dgm:pt modelId="{02CE9DF7-447B-4DFB-96EF-A8409D9A1D4C}" type="sibTrans" cxnId="{4F8EAAF7-A0C4-4A30-A305-1BEA8F5A59CE}">
      <dgm:prSet/>
      <dgm:spPr/>
      <dgm:t>
        <a:bodyPr/>
        <a:lstStyle/>
        <a:p>
          <a:pPr latinLnBrk="1"/>
          <a:endParaRPr lang="ko-KR" altLang="en-US"/>
        </a:p>
      </dgm:t>
    </dgm:pt>
    <dgm:pt modelId="{46120577-2BA9-41CE-8772-761EEDAF060A}">
      <dgm:prSet phldrT="[텍스트]" custT="1"/>
      <dgm:spPr/>
      <dgm:t>
        <a:bodyPr/>
        <a:lstStyle/>
        <a:p>
          <a:pPr latinLnBrk="1"/>
          <a:r>
            <a:rPr lang="en-US" altLang="ko-KR" sz="2500" dirty="0" smtClean="0"/>
            <a:t>1882</a:t>
          </a:r>
          <a:r>
            <a:rPr lang="ko-KR" altLang="en-US" sz="2500" dirty="0" smtClean="0"/>
            <a:t>년 임오군란</a:t>
          </a:r>
          <a:endParaRPr lang="ko-KR" altLang="en-US" sz="2500" dirty="0"/>
        </a:p>
      </dgm:t>
    </dgm:pt>
    <dgm:pt modelId="{6E7F5462-F73B-4CF9-AB86-4872EDC03BE2}" type="parTrans" cxnId="{E68B3269-E5F6-4753-90EE-FB05463D637A}">
      <dgm:prSet/>
      <dgm:spPr/>
      <dgm:t>
        <a:bodyPr/>
        <a:lstStyle/>
        <a:p>
          <a:pPr latinLnBrk="1"/>
          <a:endParaRPr lang="ko-KR" altLang="en-US"/>
        </a:p>
      </dgm:t>
    </dgm:pt>
    <dgm:pt modelId="{41838247-0795-4BFB-850F-5353D1345964}" type="sibTrans" cxnId="{E68B3269-E5F6-4753-90EE-FB05463D637A}">
      <dgm:prSet/>
      <dgm:spPr/>
      <dgm:t>
        <a:bodyPr/>
        <a:lstStyle/>
        <a:p>
          <a:pPr latinLnBrk="1"/>
          <a:endParaRPr lang="ko-KR" altLang="en-US"/>
        </a:p>
      </dgm:t>
    </dgm:pt>
    <dgm:pt modelId="{26FB9656-19FE-422B-88D2-AB446EE9BDBB}">
      <dgm:prSet phldrT="[텍스트]" custT="1"/>
      <dgm:spPr/>
      <dgm:t>
        <a:bodyPr/>
        <a:lstStyle/>
        <a:p>
          <a:pPr latinLnBrk="1"/>
          <a:r>
            <a:rPr lang="en-US" altLang="ko-KR" sz="2500" dirty="0" smtClean="0"/>
            <a:t>1884</a:t>
          </a:r>
          <a:r>
            <a:rPr lang="ko-KR" altLang="en-US" sz="2500" dirty="0" smtClean="0"/>
            <a:t>년 갑신정변</a:t>
          </a:r>
          <a:endParaRPr lang="ko-KR" altLang="en-US" sz="2500" dirty="0"/>
        </a:p>
      </dgm:t>
    </dgm:pt>
    <dgm:pt modelId="{FF881B2B-B9AF-4B48-988C-3320B21548C5}" type="parTrans" cxnId="{DE84B843-29FD-4410-9070-DD48586DB545}">
      <dgm:prSet/>
      <dgm:spPr/>
      <dgm:t>
        <a:bodyPr/>
        <a:lstStyle/>
        <a:p>
          <a:pPr latinLnBrk="1"/>
          <a:endParaRPr lang="ko-KR" altLang="en-US"/>
        </a:p>
      </dgm:t>
    </dgm:pt>
    <dgm:pt modelId="{6F64DDAC-2051-4318-8252-CD9DCCD1B3A3}" type="sibTrans" cxnId="{DE84B843-29FD-4410-9070-DD48586DB545}">
      <dgm:prSet/>
      <dgm:spPr/>
      <dgm:t>
        <a:bodyPr/>
        <a:lstStyle/>
        <a:p>
          <a:pPr latinLnBrk="1"/>
          <a:endParaRPr lang="ko-KR" altLang="en-US"/>
        </a:p>
      </dgm:t>
    </dgm:pt>
    <dgm:pt modelId="{2E15C6CB-DE30-4AAC-9D88-4B2F51AE5531}">
      <dgm:prSet phldrT="[텍스트]" custT="1"/>
      <dgm:spPr/>
      <dgm:t>
        <a:bodyPr/>
        <a:lstStyle/>
        <a:p>
          <a:pPr latinLnBrk="1"/>
          <a:r>
            <a:rPr lang="en-US" altLang="ko-KR" sz="2500" dirty="0" smtClean="0"/>
            <a:t>1898</a:t>
          </a:r>
          <a:r>
            <a:rPr lang="ko-KR" altLang="en-US" sz="2500" dirty="0" smtClean="0"/>
            <a:t>년 </a:t>
          </a:r>
          <a:r>
            <a:rPr lang="ko-KR" altLang="en-US" sz="2500" dirty="0" err="1" smtClean="0"/>
            <a:t>시모노세키에서</a:t>
          </a:r>
          <a:r>
            <a:rPr lang="ko-KR" altLang="en-US" sz="2500" dirty="0" smtClean="0"/>
            <a:t> 청일강화조약체결</a:t>
          </a:r>
          <a:endParaRPr lang="ko-KR" altLang="en-US" sz="2500" dirty="0"/>
        </a:p>
      </dgm:t>
    </dgm:pt>
    <dgm:pt modelId="{AD283948-EC5F-4CDF-8FE5-5D3927F26531}" type="parTrans" cxnId="{69D067C6-CC13-41EB-99BE-128C2C0B1915}">
      <dgm:prSet/>
      <dgm:spPr/>
      <dgm:t>
        <a:bodyPr/>
        <a:lstStyle/>
        <a:p>
          <a:pPr latinLnBrk="1"/>
          <a:endParaRPr lang="ko-KR" altLang="en-US"/>
        </a:p>
      </dgm:t>
    </dgm:pt>
    <dgm:pt modelId="{8F82EBAA-5B44-4643-A993-6A3B688FD55F}" type="sibTrans" cxnId="{69D067C6-CC13-41EB-99BE-128C2C0B1915}">
      <dgm:prSet/>
      <dgm:spPr/>
      <dgm:t>
        <a:bodyPr/>
        <a:lstStyle/>
        <a:p>
          <a:pPr latinLnBrk="1"/>
          <a:endParaRPr lang="ko-KR" altLang="en-US"/>
        </a:p>
      </dgm:t>
    </dgm:pt>
    <dgm:pt modelId="{174426CF-409C-422A-93FB-EAB44670F17D}">
      <dgm:prSet phldrT="[텍스트]" custT="1"/>
      <dgm:spPr/>
      <dgm:t>
        <a:bodyPr/>
        <a:lstStyle/>
        <a:p>
          <a:pPr latinLnBrk="1"/>
          <a:r>
            <a:rPr lang="en-US" altLang="ko-KR" sz="2500" dirty="0" smtClean="0"/>
            <a:t>1885</a:t>
          </a:r>
          <a:r>
            <a:rPr lang="ko-KR" altLang="en-US" sz="2500" dirty="0" smtClean="0"/>
            <a:t>년 </a:t>
          </a:r>
          <a:r>
            <a:rPr lang="ko-KR" altLang="en-US" sz="2500" dirty="0" err="1" smtClean="0"/>
            <a:t>텐진조약</a:t>
          </a:r>
          <a:endParaRPr lang="ko-KR" altLang="en-US" sz="2500" dirty="0"/>
        </a:p>
      </dgm:t>
    </dgm:pt>
    <dgm:pt modelId="{F10D53AC-1A06-43CE-A020-7D6AB5672D4A}" type="parTrans" cxnId="{2BD17995-23C9-4E35-80CC-CFB8A230A657}">
      <dgm:prSet/>
      <dgm:spPr/>
      <dgm:t>
        <a:bodyPr/>
        <a:lstStyle/>
        <a:p>
          <a:pPr latinLnBrk="1"/>
          <a:endParaRPr lang="ko-KR" altLang="en-US"/>
        </a:p>
      </dgm:t>
    </dgm:pt>
    <dgm:pt modelId="{C39E1B52-9402-41C9-8904-6CE1480F6A02}" type="sibTrans" cxnId="{2BD17995-23C9-4E35-80CC-CFB8A230A657}">
      <dgm:prSet/>
      <dgm:spPr/>
      <dgm:t>
        <a:bodyPr/>
        <a:lstStyle/>
        <a:p>
          <a:pPr latinLnBrk="1"/>
          <a:endParaRPr lang="ko-KR" altLang="en-US"/>
        </a:p>
      </dgm:t>
    </dgm:pt>
    <dgm:pt modelId="{5D39E1F5-E40C-48AC-9C72-49741DE508BC}">
      <dgm:prSet phldrT="[텍스트]" custT="1"/>
      <dgm:spPr/>
      <dgm:t>
        <a:bodyPr/>
        <a:lstStyle/>
        <a:p>
          <a:pPr latinLnBrk="1"/>
          <a:r>
            <a:rPr lang="en-US" altLang="ko-KR" sz="2500" dirty="0" smtClean="0"/>
            <a:t>1894</a:t>
          </a:r>
          <a:r>
            <a:rPr lang="ko-KR" altLang="en-US" sz="2500" dirty="0" smtClean="0"/>
            <a:t>년 동학혁명＆청일전쟁</a:t>
          </a:r>
          <a:endParaRPr lang="ko-KR" altLang="en-US" sz="2500" dirty="0"/>
        </a:p>
      </dgm:t>
    </dgm:pt>
    <dgm:pt modelId="{277C3D02-034D-4004-88E9-6A7524AE49F5}" type="parTrans" cxnId="{1D2935A7-C892-4B39-82F2-E808D5293733}">
      <dgm:prSet/>
      <dgm:spPr/>
      <dgm:t>
        <a:bodyPr/>
        <a:lstStyle/>
        <a:p>
          <a:pPr latinLnBrk="1"/>
          <a:endParaRPr lang="ko-KR" altLang="en-US"/>
        </a:p>
      </dgm:t>
    </dgm:pt>
    <dgm:pt modelId="{E0B147DA-5191-4018-9862-0AEE7C0C7C4A}" type="sibTrans" cxnId="{1D2935A7-C892-4B39-82F2-E808D5293733}">
      <dgm:prSet/>
      <dgm:spPr/>
      <dgm:t>
        <a:bodyPr/>
        <a:lstStyle/>
        <a:p>
          <a:pPr latinLnBrk="1"/>
          <a:endParaRPr lang="ko-KR" altLang="en-US"/>
        </a:p>
      </dgm:t>
    </dgm:pt>
    <dgm:pt modelId="{913117AF-1AA8-4B4D-AB15-6956B3DBECE0}" type="pres">
      <dgm:prSet presAssocID="{DD159BE4-7C51-4E87-9D7B-6F446ED790C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B4562ED8-53AA-48CF-9E64-A89C17699132}" type="pres">
      <dgm:prSet presAssocID="{95C3864A-8B99-4163-AE2E-701D2BA1B9A1}" presName="parentText" presStyleLbl="node1" presStyleIdx="0" presStyleCnt="2" custScaleY="43070" custLinFactNeighborY="14146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B890EF83-1705-46DA-A612-93B68E5D09CD}" type="pres">
      <dgm:prSet presAssocID="{95C3864A-8B99-4163-AE2E-701D2BA1B9A1}" presName="childText" presStyleLbl="revTx" presStyleIdx="0" presStyleCnt="2" custAng="10800000" custFlipVert="1" custScaleX="70321" custScaleY="140575" custLinFactNeighborX="-14026" custLinFactNeighborY="18912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65E41259-1C71-4FC8-9541-3643F8D5994B}" type="pres">
      <dgm:prSet presAssocID="{24F86CA5-0E8C-41F8-9AED-40DEE4341271}" presName="parentText" presStyleLbl="node1" presStyleIdx="1" presStyleCnt="2" custScaleY="45217" custLinFactNeighborY="-9280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A737661-3058-4AF4-9C54-55E98D7B51D7}" type="pres">
      <dgm:prSet presAssocID="{24F86CA5-0E8C-41F8-9AED-40DEE4341271}" presName="childText" presStyleLbl="revTx" presStyleIdx="1" presStyleCnt="2" custScaleX="85498" custScaleY="107585" custLinFactNeighborX="-5625" custLinFactNeighborY="-16388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DE84B843-29FD-4410-9070-DD48586DB545}" srcId="{24F86CA5-0E8C-41F8-9AED-40DEE4341271}" destId="{26FB9656-19FE-422B-88D2-AB446EE9BDBB}" srcOrd="1" destOrd="0" parTransId="{FF881B2B-B9AF-4B48-988C-3320B21548C5}" sibTransId="{6F64DDAC-2051-4318-8252-CD9DCCD1B3A3}"/>
    <dgm:cxn modelId="{4F8EAAF7-A0C4-4A30-A305-1BEA8F5A59CE}" srcId="{DD159BE4-7C51-4E87-9D7B-6F446ED790CE}" destId="{24F86CA5-0E8C-41F8-9AED-40DEE4341271}" srcOrd="1" destOrd="0" parTransId="{D562D066-4A2B-440C-8EC9-4F11CFC4E2F5}" sibTransId="{02CE9DF7-447B-4DFB-96EF-A8409D9A1D4C}"/>
    <dgm:cxn modelId="{7DFAE73A-F78F-4647-93CB-94B73CF7A25D}" type="presOf" srcId="{95C3864A-8B99-4163-AE2E-701D2BA1B9A1}" destId="{B4562ED8-53AA-48CF-9E64-A89C17699132}" srcOrd="0" destOrd="0" presId="urn:microsoft.com/office/officeart/2005/8/layout/vList2"/>
    <dgm:cxn modelId="{1D2935A7-C892-4B39-82F2-E808D5293733}" srcId="{24F86CA5-0E8C-41F8-9AED-40DEE4341271}" destId="{5D39E1F5-E40C-48AC-9C72-49741DE508BC}" srcOrd="3" destOrd="0" parTransId="{277C3D02-034D-4004-88E9-6A7524AE49F5}" sibTransId="{E0B147DA-5191-4018-9862-0AEE7C0C7C4A}"/>
    <dgm:cxn modelId="{E68B3269-E5F6-4753-90EE-FB05463D637A}" srcId="{24F86CA5-0E8C-41F8-9AED-40DEE4341271}" destId="{46120577-2BA9-41CE-8772-761EEDAF060A}" srcOrd="0" destOrd="0" parTransId="{6E7F5462-F73B-4CF9-AB86-4872EDC03BE2}" sibTransId="{41838247-0795-4BFB-850F-5353D1345964}"/>
    <dgm:cxn modelId="{EBE68437-7348-4B87-88E7-AABC7A3635A3}" type="presOf" srcId="{24F86CA5-0E8C-41F8-9AED-40DEE4341271}" destId="{65E41259-1C71-4FC8-9541-3643F8D5994B}" srcOrd="0" destOrd="0" presId="urn:microsoft.com/office/officeart/2005/8/layout/vList2"/>
    <dgm:cxn modelId="{A7E325F8-A25B-42DD-B38B-AC15142C6C5F}" type="presOf" srcId="{5D39E1F5-E40C-48AC-9C72-49741DE508BC}" destId="{1A737661-3058-4AF4-9C54-55E98D7B51D7}" srcOrd="0" destOrd="3" presId="urn:microsoft.com/office/officeart/2005/8/layout/vList2"/>
    <dgm:cxn modelId="{2BD17995-23C9-4E35-80CC-CFB8A230A657}" srcId="{24F86CA5-0E8C-41F8-9AED-40DEE4341271}" destId="{174426CF-409C-422A-93FB-EAB44670F17D}" srcOrd="2" destOrd="0" parTransId="{F10D53AC-1A06-43CE-A020-7D6AB5672D4A}" sibTransId="{C39E1B52-9402-41C9-8904-6CE1480F6A02}"/>
    <dgm:cxn modelId="{BF1F7613-A8B6-4B9B-B615-0F15B9C178C2}" srcId="{95C3864A-8B99-4163-AE2E-701D2BA1B9A1}" destId="{7605BD82-40FB-4B33-9974-654F63A0AE0B}" srcOrd="0" destOrd="0" parTransId="{381BA5CA-2A13-477B-B5E9-B562CE9E5293}" sibTransId="{37C839B7-9E42-43FE-932E-140DFE2ED31D}"/>
    <dgm:cxn modelId="{CFC37826-A0F9-4AD6-AF95-17D824783E84}" srcId="{DD159BE4-7C51-4E87-9D7B-6F446ED790CE}" destId="{95C3864A-8B99-4163-AE2E-701D2BA1B9A1}" srcOrd="0" destOrd="0" parTransId="{5A0756F9-E55B-4CDB-BF32-7013784B612C}" sibTransId="{28AC3AC0-4185-4803-9B60-9D1DF8D32EB1}"/>
    <dgm:cxn modelId="{8C77F6F5-DB42-49E0-9756-78D56D41D978}" type="presOf" srcId="{46120577-2BA9-41CE-8772-761EEDAF060A}" destId="{1A737661-3058-4AF4-9C54-55E98D7B51D7}" srcOrd="0" destOrd="0" presId="urn:microsoft.com/office/officeart/2005/8/layout/vList2"/>
    <dgm:cxn modelId="{0EDF2309-EFE8-4BB0-B808-29ED3B8E280D}" type="presOf" srcId="{174426CF-409C-422A-93FB-EAB44670F17D}" destId="{1A737661-3058-4AF4-9C54-55E98D7B51D7}" srcOrd="0" destOrd="2" presId="urn:microsoft.com/office/officeart/2005/8/layout/vList2"/>
    <dgm:cxn modelId="{69D067C6-CC13-41EB-99BE-128C2C0B1915}" srcId="{24F86CA5-0E8C-41F8-9AED-40DEE4341271}" destId="{2E15C6CB-DE30-4AAC-9D88-4B2F51AE5531}" srcOrd="4" destOrd="0" parTransId="{AD283948-EC5F-4CDF-8FE5-5D3927F26531}" sibTransId="{8F82EBAA-5B44-4643-A993-6A3B688FD55F}"/>
    <dgm:cxn modelId="{78474FF8-D282-40FD-97E5-B33C9A46A04A}" type="presOf" srcId="{2E15C6CB-DE30-4AAC-9D88-4B2F51AE5531}" destId="{1A737661-3058-4AF4-9C54-55E98D7B51D7}" srcOrd="0" destOrd="4" presId="urn:microsoft.com/office/officeart/2005/8/layout/vList2"/>
    <dgm:cxn modelId="{F5EDA263-3F37-42B1-9340-532E096CC8DD}" type="presOf" srcId="{26FB9656-19FE-422B-88D2-AB446EE9BDBB}" destId="{1A737661-3058-4AF4-9C54-55E98D7B51D7}" srcOrd="0" destOrd="1" presId="urn:microsoft.com/office/officeart/2005/8/layout/vList2"/>
    <dgm:cxn modelId="{09D75B08-C5B6-4403-BAC6-95EE0058D22A}" type="presOf" srcId="{DD159BE4-7C51-4E87-9D7B-6F446ED790CE}" destId="{913117AF-1AA8-4B4D-AB15-6956B3DBECE0}" srcOrd="0" destOrd="0" presId="urn:microsoft.com/office/officeart/2005/8/layout/vList2"/>
    <dgm:cxn modelId="{159A74CD-07A3-4080-A1D3-2CA9DA57746E}" type="presOf" srcId="{7605BD82-40FB-4B33-9974-654F63A0AE0B}" destId="{B890EF83-1705-46DA-A612-93B68E5D09CD}" srcOrd="0" destOrd="0" presId="urn:microsoft.com/office/officeart/2005/8/layout/vList2"/>
    <dgm:cxn modelId="{783F4200-EE3E-4F8D-9B06-CA136705C56B}" type="presParOf" srcId="{913117AF-1AA8-4B4D-AB15-6956B3DBECE0}" destId="{B4562ED8-53AA-48CF-9E64-A89C17699132}" srcOrd="0" destOrd="0" presId="urn:microsoft.com/office/officeart/2005/8/layout/vList2"/>
    <dgm:cxn modelId="{54FDED75-4D41-43F4-AE3E-E4A056E9F801}" type="presParOf" srcId="{913117AF-1AA8-4B4D-AB15-6956B3DBECE0}" destId="{B890EF83-1705-46DA-A612-93B68E5D09CD}" srcOrd="1" destOrd="0" presId="urn:microsoft.com/office/officeart/2005/8/layout/vList2"/>
    <dgm:cxn modelId="{4DA6EF99-D15D-4990-B4B6-766C76D7F6BB}" type="presParOf" srcId="{913117AF-1AA8-4B4D-AB15-6956B3DBECE0}" destId="{65E41259-1C71-4FC8-9541-3643F8D5994B}" srcOrd="2" destOrd="0" presId="urn:microsoft.com/office/officeart/2005/8/layout/vList2"/>
    <dgm:cxn modelId="{009F5DBA-0FB8-4753-A267-40274913D22E}" type="presParOf" srcId="{913117AF-1AA8-4B4D-AB15-6956B3DBECE0}" destId="{1A737661-3058-4AF4-9C54-55E98D7B51D7}" srcOrd="3" destOrd="0" presId="urn:microsoft.com/office/officeart/2005/8/layout/vList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9F7501B-EBC6-4123-935E-7D1D3DD1BE95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7BA14085-FCFA-4A18-9380-2E7871CF5C23}">
      <dgm:prSet phldrT="[텍스트]" custT="1"/>
      <dgm:spPr/>
      <dgm:t>
        <a:bodyPr/>
        <a:lstStyle/>
        <a:p>
          <a:pPr latinLnBrk="1"/>
          <a:r>
            <a:rPr lang="en-US" altLang="ko-KR" sz="2200" dirty="0" smtClean="0"/>
            <a:t>1904</a:t>
          </a:r>
          <a:r>
            <a:rPr lang="ko-KR" altLang="en-US" sz="2200" dirty="0" smtClean="0"/>
            <a:t>년</a:t>
          </a:r>
          <a:endParaRPr lang="en-US" altLang="ko-KR" sz="2200" dirty="0" smtClean="0"/>
        </a:p>
        <a:p>
          <a:pPr latinLnBrk="1"/>
          <a:r>
            <a:rPr lang="ko-KR" altLang="en-US" sz="2200" dirty="0" smtClean="0"/>
            <a:t>러일전쟁</a:t>
          </a:r>
          <a:endParaRPr lang="ko-KR" altLang="en-US" sz="2200" dirty="0"/>
        </a:p>
      </dgm:t>
    </dgm:pt>
    <dgm:pt modelId="{10A80EC7-9B5C-4118-924B-CAA018116EE6}" type="parTrans" cxnId="{75989C3D-AACC-48A0-B165-83F8B19D9F2E}">
      <dgm:prSet/>
      <dgm:spPr/>
      <dgm:t>
        <a:bodyPr/>
        <a:lstStyle/>
        <a:p>
          <a:pPr latinLnBrk="1"/>
          <a:endParaRPr lang="ko-KR" altLang="en-US"/>
        </a:p>
      </dgm:t>
    </dgm:pt>
    <dgm:pt modelId="{2431FE04-5A11-45EC-B7BE-359700CD9C8B}" type="sibTrans" cxnId="{75989C3D-AACC-48A0-B165-83F8B19D9F2E}">
      <dgm:prSet/>
      <dgm:spPr/>
      <dgm:t>
        <a:bodyPr/>
        <a:lstStyle/>
        <a:p>
          <a:pPr latinLnBrk="1"/>
          <a:endParaRPr lang="ko-KR" altLang="en-US"/>
        </a:p>
      </dgm:t>
    </dgm:pt>
    <dgm:pt modelId="{1430374E-566D-4C36-BDEE-6A178C0B0E3A}">
      <dgm:prSet phldrT="[텍스트]" custT="1"/>
      <dgm:spPr/>
      <dgm:t>
        <a:bodyPr/>
        <a:lstStyle/>
        <a:p>
          <a:pPr latinLnBrk="1"/>
          <a:r>
            <a:rPr lang="en-US" altLang="ko-KR" sz="2200" dirty="0" smtClean="0"/>
            <a:t>1905</a:t>
          </a:r>
          <a:r>
            <a:rPr lang="ko-KR" altLang="en-US" sz="2200" dirty="0" smtClean="0"/>
            <a:t>년</a:t>
          </a:r>
          <a:endParaRPr lang="en-US" altLang="ko-KR" sz="2200" dirty="0" smtClean="0"/>
        </a:p>
        <a:p>
          <a:pPr latinLnBrk="1"/>
          <a:r>
            <a:rPr lang="ko-KR" altLang="en-US" sz="2200" dirty="0" smtClean="0"/>
            <a:t>포츠머스 조약</a:t>
          </a:r>
          <a:endParaRPr lang="en-US" altLang="ko-KR" sz="2200" dirty="0" smtClean="0"/>
        </a:p>
      </dgm:t>
    </dgm:pt>
    <dgm:pt modelId="{5B6DF90D-D62F-467F-AA4F-7309EC9C90A6}" type="parTrans" cxnId="{632079D4-A6DC-4B65-BF5E-C11B81E7BEAF}">
      <dgm:prSet/>
      <dgm:spPr/>
      <dgm:t>
        <a:bodyPr/>
        <a:lstStyle/>
        <a:p>
          <a:pPr latinLnBrk="1"/>
          <a:endParaRPr lang="ko-KR" altLang="en-US"/>
        </a:p>
      </dgm:t>
    </dgm:pt>
    <dgm:pt modelId="{925E2917-E3E9-43FC-A2AE-7F72871DBC92}" type="sibTrans" cxnId="{632079D4-A6DC-4B65-BF5E-C11B81E7BEAF}">
      <dgm:prSet/>
      <dgm:spPr/>
      <dgm:t>
        <a:bodyPr/>
        <a:lstStyle/>
        <a:p>
          <a:pPr latinLnBrk="1"/>
          <a:endParaRPr lang="ko-KR" altLang="en-US"/>
        </a:p>
      </dgm:t>
    </dgm:pt>
    <dgm:pt modelId="{FB477FCE-42FF-4AC3-B5D8-BE28634D1538}">
      <dgm:prSet phldrT="[텍스트]"/>
      <dgm:spPr/>
      <dgm:t>
        <a:bodyPr/>
        <a:lstStyle/>
        <a:p>
          <a:pPr latinLnBrk="1"/>
          <a:r>
            <a:rPr lang="en-US" altLang="ko-KR" dirty="0" smtClean="0"/>
            <a:t>1906</a:t>
          </a:r>
          <a:r>
            <a:rPr lang="ko-KR" altLang="en-US" dirty="0" smtClean="0"/>
            <a:t>년</a:t>
          </a:r>
          <a:endParaRPr lang="en-US" altLang="ko-KR" dirty="0" smtClean="0"/>
        </a:p>
        <a:p>
          <a:pPr latinLnBrk="1"/>
          <a:r>
            <a:rPr lang="ko-KR" altLang="en-US" dirty="0" err="1" smtClean="0"/>
            <a:t>이토히로부미가</a:t>
          </a:r>
          <a:endParaRPr lang="en-US" altLang="ko-KR" dirty="0" smtClean="0"/>
        </a:p>
        <a:p>
          <a:pPr latinLnBrk="1"/>
          <a:r>
            <a:rPr lang="ko-KR" altLang="en-US" dirty="0" err="1" smtClean="0"/>
            <a:t>조선총독으로부임</a:t>
          </a:r>
          <a:endParaRPr lang="ko-KR" altLang="en-US" dirty="0"/>
        </a:p>
      </dgm:t>
    </dgm:pt>
    <dgm:pt modelId="{C98E6745-7650-4258-B08D-64F1632FA916}" type="parTrans" cxnId="{6F309019-7DF5-493B-B4FB-0D08245BBB0A}">
      <dgm:prSet/>
      <dgm:spPr/>
      <dgm:t>
        <a:bodyPr/>
        <a:lstStyle/>
        <a:p>
          <a:pPr latinLnBrk="1"/>
          <a:endParaRPr lang="ko-KR" altLang="en-US"/>
        </a:p>
      </dgm:t>
    </dgm:pt>
    <dgm:pt modelId="{054B5BBA-430E-46FD-A7F4-D6C7648B04D4}" type="sibTrans" cxnId="{6F309019-7DF5-493B-B4FB-0D08245BBB0A}">
      <dgm:prSet/>
      <dgm:spPr/>
      <dgm:t>
        <a:bodyPr/>
        <a:lstStyle/>
        <a:p>
          <a:pPr latinLnBrk="1"/>
          <a:endParaRPr lang="ko-KR" altLang="en-US"/>
        </a:p>
      </dgm:t>
    </dgm:pt>
    <dgm:pt modelId="{CB0C8A19-7052-4785-9EBA-0DE9DEAB9301}" type="pres">
      <dgm:prSet presAssocID="{59F7501B-EBC6-4123-935E-7D1D3DD1BE95}" presName="CompostProcess" presStyleCnt="0">
        <dgm:presLayoutVars>
          <dgm:dir/>
          <dgm:resizeHandles val="exact"/>
        </dgm:presLayoutVars>
      </dgm:prSet>
      <dgm:spPr/>
    </dgm:pt>
    <dgm:pt modelId="{96256F25-8A0E-4887-A677-0EB7909BD1C2}" type="pres">
      <dgm:prSet presAssocID="{59F7501B-EBC6-4123-935E-7D1D3DD1BE95}" presName="arrow" presStyleLbl="bgShp" presStyleIdx="0" presStyleCnt="1"/>
      <dgm:spPr/>
    </dgm:pt>
    <dgm:pt modelId="{695F2253-39C7-4F48-A7CD-C618414E5787}" type="pres">
      <dgm:prSet presAssocID="{59F7501B-EBC6-4123-935E-7D1D3DD1BE95}" presName="linearProcess" presStyleCnt="0"/>
      <dgm:spPr/>
    </dgm:pt>
    <dgm:pt modelId="{A1C8FAB8-37C5-4098-A0F4-C1FB935F7AB8}" type="pres">
      <dgm:prSet presAssocID="{7BA14085-FCFA-4A18-9380-2E7871CF5C23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19AE8B7-9103-4706-B9C7-871D4A910F37}" type="pres">
      <dgm:prSet presAssocID="{2431FE04-5A11-45EC-B7BE-359700CD9C8B}" presName="sibTrans" presStyleCnt="0"/>
      <dgm:spPr/>
    </dgm:pt>
    <dgm:pt modelId="{2206FCB1-F3E5-4772-A925-F812650B958F}" type="pres">
      <dgm:prSet presAssocID="{1430374E-566D-4C36-BDEE-6A178C0B0E3A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EA675693-A70D-41E3-A891-34C9F7C38280}" type="pres">
      <dgm:prSet presAssocID="{925E2917-E3E9-43FC-A2AE-7F72871DBC92}" presName="sibTrans" presStyleCnt="0"/>
      <dgm:spPr/>
    </dgm:pt>
    <dgm:pt modelId="{E90B2292-1D03-4C30-A6D3-DE83ED8578D4}" type="pres">
      <dgm:prSet presAssocID="{FB477FCE-42FF-4AC3-B5D8-BE28634D1538}" presName="textNode" presStyleLbl="node1" presStyleIdx="2" presStyleCnt="3" custLinFactNeighborX="2164" custLinFactNeighborY="-26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A9B4419C-4880-4672-94C1-566A3CF9B216}" type="presOf" srcId="{7BA14085-FCFA-4A18-9380-2E7871CF5C23}" destId="{A1C8FAB8-37C5-4098-A0F4-C1FB935F7AB8}" srcOrd="0" destOrd="0" presId="urn:microsoft.com/office/officeart/2005/8/layout/hProcess9"/>
    <dgm:cxn modelId="{DF7B1AA1-FF37-49AE-904D-B731D94E91A9}" type="presOf" srcId="{59F7501B-EBC6-4123-935E-7D1D3DD1BE95}" destId="{CB0C8A19-7052-4785-9EBA-0DE9DEAB9301}" srcOrd="0" destOrd="0" presId="urn:microsoft.com/office/officeart/2005/8/layout/hProcess9"/>
    <dgm:cxn modelId="{BAC0CBDD-BC3A-4D75-B527-53EDA8C7425D}" type="presOf" srcId="{1430374E-566D-4C36-BDEE-6A178C0B0E3A}" destId="{2206FCB1-F3E5-4772-A925-F812650B958F}" srcOrd="0" destOrd="0" presId="urn:microsoft.com/office/officeart/2005/8/layout/hProcess9"/>
    <dgm:cxn modelId="{632079D4-A6DC-4B65-BF5E-C11B81E7BEAF}" srcId="{59F7501B-EBC6-4123-935E-7D1D3DD1BE95}" destId="{1430374E-566D-4C36-BDEE-6A178C0B0E3A}" srcOrd="1" destOrd="0" parTransId="{5B6DF90D-D62F-467F-AA4F-7309EC9C90A6}" sibTransId="{925E2917-E3E9-43FC-A2AE-7F72871DBC92}"/>
    <dgm:cxn modelId="{75989C3D-AACC-48A0-B165-83F8B19D9F2E}" srcId="{59F7501B-EBC6-4123-935E-7D1D3DD1BE95}" destId="{7BA14085-FCFA-4A18-9380-2E7871CF5C23}" srcOrd="0" destOrd="0" parTransId="{10A80EC7-9B5C-4118-924B-CAA018116EE6}" sibTransId="{2431FE04-5A11-45EC-B7BE-359700CD9C8B}"/>
    <dgm:cxn modelId="{29CDABD4-686B-47DA-B999-2170E76C4FBF}" type="presOf" srcId="{FB477FCE-42FF-4AC3-B5D8-BE28634D1538}" destId="{E90B2292-1D03-4C30-A6D3-DE83ED8578D4}" srcOrd="0" destOrd="0" presId="urn:microsoft.com/office/officeart/2005/8/layout/hProcess9"/>
    <dgm:cxn modelId="{6F309019-7DF5-493B-B4FB-0D08245BBB0A}" srcId="{59F7501B-EBC6-4123-935E-7D1D3DD1BE95}" destId="{FB477FCE-42FF-4AC3-B5D8-BE28634D1538}" srcOrd="2" destOrd="0" parTransId="{C98E6745-7650-4258-B08D-64F1632FA916}" sibTransId="{054B5BBA-430E-46FD-A7F4-D6C7648B04D4}"/>
    <dgm:cxn modelId="{53193842-5ECA-4E29-B8F4-BFB3EC059421}" type="presParOf" srcId="{CB0C8A19-7052-4785-9EBA-0DE9DEAB9301}" destId="{96256F25-8A0E-4887-A677-0EB7909BD1C2}" srcOrd="0" destOrd="0" presId="urn:microsoft.com/office/officeart/2005/8/layout/hProcess9"/>
    <dgm:cxn modelId="{D646E611-D34A-4584-89B0-D6678369ED66}" type="presParOf" srcId="{CB0C8A19-7052-4785-9EBA-0DE9DEAB9301}" destId="{695F2253-39C7-4F48-A7CD-C618414E5787}" srcOrd="1" destOrd="0" presId="urn:microsoft.com/office/officeart/2005/8/layout/hProcess9"/>
    <dgm:cxn modelId="{A41816E5-43CE-40B5-BC09-93EC76039D13}" type="presParOf" srcId="{695F2253-39C7-4F48-A7CD-C618414E5787}" destId="{A1C8FAB8-37C5-4098-A0F4-C1FB935F7AB8}" srcOrd="0" destOrd="0" presId="urn:microsoft.com/office/officeart/2005/8/layout/hProcess9"/>
    <dgm:cxn modelId="{A9A9D336-8D10-4235-A3DD-817780846310}" type="presParOf" srcId="{695F2253-39C7-4F48-A7CD-C618414E5787}" destId="{219AE8B7-9103-4706-B9C7-871D4A910F37}" srcOrd="1" destOrd="0" presId="urn:microsoft.com/office/officeart/2005/8/layout/hProcess9"/>
    <dgm:cxn modelId="{00E1BDF7-F72D-48D4-83CE-35B6B3A07AFC}" type="presParOf" srcId="{695F2253-39C7-4F48-A7CD-C618414E5787}" destId="{2206FCB1-F3E5-4772-A925-F812650B958F}" srcOrd="2" destOrd="0" presId="urn:microsoft.com/office/officeart/2005/8/layout/hProcess9"/>
    <dgm:cxn modelId="{6DABCACA-95C9-49F2-9265-D7065E47C7E5}" type="presParOf" srcId="{695F2253-39C7-4F48-A7CD-C618414E5787}" destId="{EA675693-A70D-41E3-A891-34C9F7C38280}" srcOrd="3" destOrd="0" presId="urn:microsoft.com/office/officeart/2005/8/layout/hProcess9"/>
    <dgm:cxn modelId="{91C16930-3A2A-446C-9D86-A2D7303BAD71}" type="presParOf" srcId="{695F2253-39C7-4F48-A7CD-C618414E5787}" destId="{E90B2292-1D03-4C30-A6D3-DE83ED8578D4}" srcOrd="4" destOrd="0" presId="urn:microsoft.com/office/officeart/2005/8/layout/hProcess9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FB05B0C-BCFE-4A21-BD5C-501E6DC9E172}" type="doc">
      <dgm:prSet loTypeId="urn:microsoft.com/office/officeart/2005/8/layout/vList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pPr latinLnBrk="1"/>
          <a:endParaRPr lang="ko-KR" altLang="en-US"/>
        </a:p>
      </dgm:t>
    </dgm:pt>
    <dgm:pt modelId="{11772B9F-F848-4C66-BFE6-C2670CB872C2}">
      <dgm:prSet phldrT="[텍스트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algn="l" latinLnBrk="1"/>
          <a:r>
            <a:rPr lang="ko-KR" altLang="en-US" dirty="0" smtClean="0"/>
            <a:t> 제국주의</a:t>
          </a:r>
          <a:endParaRPr lang="ko-KR" altLang="en-US" dirty="0"/>
        </a:p>
      </dgm:t>
    </dgm:pt>
    <dgm:pt modelId="{98419EAD-C37A-4759-821D-1992C235E30E}" type="parTrans" cxnId="{7C6DB6BF-75A8-415D-A0BE-60C5B20C3AD9}">
      <dgm:prSet/>
      <dgm:spPr/>
      <dgm:t>
        <a:bodyPr/>
        <a:lstStyle/>
        <a:p>
          <a:pPr latinLnBrk="1"/>
          <a:endParaRPr lang="ko-KR" altLang="en-US"/>
        </a:p>
      </dgm:t>
    </dgm:pt>
    <dgm:pt modelId="{2F9E66C3-E61F-4F23-AB6E-8DC0D3535D9D}" type="sibTrans" cxnId="{7C6DB6BF-75A8-415D-A0BE-60C5B20C3AD9}">
      <dgm:prSet/>
      <dgm:spPr/>
      <dgm:t>
        <a:bodyPr/>
        <a:lstStyle/>
        <a:p>
          <a:pPr latinLnBrk="1"/>
          <a:endParaRPr lang="ko-KR" altLang="en-US"/>
        </a:p>
      </dgm:t>
    </dgm:pt>
    <dgm:pt modelId="{8FABF3C4-B3E3-4BD4-B3BF-B89BF983D603}">
      <dgm:prSet phldrT="[텍스트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latinLnBrk="1"/>
          <a:r>
            <a:rPr lang="ko-KR" altLang="en-US" dirty="0" smtClean="0"/>
            <a:t> 산업혁명</a:t>
          </a:r>
          <a:endParaRPr lang="ko-KR" altLang="en-US" dirty="0"/>
        </a:p>
      </dgm:t>
    </dgm:pt>
    <dgm:pt modelId="{F1645840-2151-4371-A9D0-8D7CE6CF9697}" type="parTrans" cxnId="{88136550-4A45-44DD-B7C4-49792B484793}">
      <dgm:prSet/>
      <dgm:spPr/>
      <dgm:t>
        <a:bodyPr/>
        <a:lstStyle/>
        <a:p>
          <a:pPr latinLnBrk="1"/>
          <a:endParaRPr lang="ko-KR" altLang="en-US"/>
        </a:p>
      </dgm:t>
    </dgm:pt>
    <dgm:pt modelId="{BA84A82E-FEDE-4A93-B9B5-925159AF4929}" type="sibTrans" cxnId="{88136550-4A45-44DD-B7C4-49792B484793}">
      <dgm:prSet/>
      <dgm:spPr/>
      <dgm:t>
        <a:bodyPr/>
        <a:lstStyle/>
        <a:p>
          <a:pPr latinLnBrk="1"/>
          <a:endParaRPr lang="ko-KR" altLang="en-US"/>
        </a:p>
      </dgm:t>
    </dgm:pt>
    <dgm:pt modelId="{9A740E93-8711-4AC1-848C-E725955EDF15}">
      <dgm:prSet phldrT="[텍스트]"/>
      <dgm:spPr/>
      <dgm:t>
        <a:bodyPr/>
        <a:lstStyle/>
        <a:p>
          <a:pPr latinLnBrk="1"/>
          <a:endParaRPr lang="ko-KR" altLang="en-US" dirty="0"/>
        </a:p>
      </dgm:t>
    </dgm:pt>
    <dgm:pt modelId="{4A3D3F08-E213-46BA-9D21-E068C933405C}" type="parTrans" cxnId="{4214879A-E470-41BC-B83F-166B177C05AB}">
      <dgm:prSet/>
      <dgm:spPr/>
      <dgm:t>
        <a:bodyPr/>
        <a:lstStyle/>
        <a:p>
          <a:pPr latinLnBrk="1"/>
          <a:endParaRPr lang="ko-KR" altLang="en-US"/>
        </a:p>
      </dgm:t>
    </dgm:pt>
    <dgm:pt modelId="{9BE223AF-7CE5-4879-964D-62F214A7F94D}" type="sibTrans" cxnId="{4214879A-E470-41BC-B83F-166B177C05AB}">
      <dgm:prSet/>
      <dgm:spPr/>
      <dgm:t>
        <a:bodyPr/>
        <a:lstStyle/>
        <a:p>
          <a:pPr latinLnBrk="1"/>
          <a:endParaRPr lang="ko-KR" altLang="en-US"/>
        </a:p>
      </dgm:t>
    </dgm:pt>
    <dgm:pt modelId="{EE4C4AC9-847B-4F1E-AC90-D4DA36AA9C4D}">
      <dgm:prSet phldrT="[텍스트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latinLnBrk="1"/>
          <a:r>
            <a:rPr lang="ko-KR" altLang="en-US" dirty="0" smtClean="0"/>
            <a:t> 국가건설계획</a:t>
          </a:r>
          <a:endParaRPr lang="ko-KR" altLang="en-US" dirty="0"/>
        </a:p>
      </dgm:t>
    </dgm:pt>
    <dgm:pt modelId="{5166DE4E-FCD0-4F19-931C-09B0A30A1C63}" type="parTrans" cxnId="{8BC0F01F-8E96-472D-B8CD-31DF9F6EC2EC}">
      <dgm:prSet/>
      <dgm:spPr/>
      <dgm:t>
        <a:bodyPr/>
        <a:lstStyle/>
        <a:p>
          <a:pPr latinLnBrk="1"/>
          <a:endParaRPr lang="ko-KR" altLang="en-US"/>
        </a:p>
      </dgm:t>
    </dgm:pt>
    <dgm:pt modelId="{E67E021D-8B19-46FF-B57E-7405F73E1D4D}" type="sibTrans" cxnId="{8BC0F01F-8E96-472D-B8CD-31DF9F6EC2EC}">
      <dgm:prSet/>
      <dgm:spPr/>
      <dgm:t>
        <a:bodyPr/>
        <a:lstStyle/>
        <a:p>
          <a:pPr latinLnBrk="1"/>
          <a:endParaRPr lang="ko-KR" altLang="en-US"/>
        </a:p>
      </dgm:t>
    </dgm:pt>
    <dgm:pt modelId="{15304D62-EE2E-46D1-87CC-01167102ABBE}" type="pres">
      <dgm:prSet presAssocID="{5FB05B0C-BCFE-4A21-BD5C-501E6DC9E17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A7FEE213-0BDD-48DD-8264-2D636A79B7D1}" type="pres">
      <dgm:prSet presAssocID="{11772B9F-F848-4C66-BFE6-C2670CB872C2}" presName="parentText" presStyleLbl="node1" presStyleIdx="0" presStyleCnt="3" custLinFactNeighborX="-348" custLinFactNeighborY="58377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BB03A710-2978-47AB-BCB5-51568777A55E}" type="pres">
      <dgm:prSet presAssocID="{2F9E66C3-E61F-4F23-AB6E-8DC0D3535D9D}" presName="spacer" presStyleCnt="0"/>
      <dgm:spPr/>
    </dgm:pt>
    <dgm:pt modelId="{CBC42CE1-D347-4B74-9821-25A8CA95D40C}" type="pres">
      <dgm:prSet presAssocID="{8FABF3C4-B3E3-4BD4-B3BF-B89BF983D603}" presName="parentText" presStyleLbl="node1" presStyleIdx="1" presStyleCnt="3" custLinFactNeighborX="-348" custLinFactNeighborY="35611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0E62A6B-8DDE-4E91-8B9B-5DD43A3DB612}" type="pres">
      <dgm:prSet presAssocID="{8FABF3C4-B3E3-4BD4-B3BF-B89BF983D603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DD3716DB-A1FF-45C9-9D0B-30CA3F4EBCE5}" type="pres">
      <dgm:prSet presAssocID="{EE4C4AC9-847B-4F1E-AC90-D4DA36AA9C4D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F68DE51B-4EBE-4255-B9B9-12E7D8E747CA}" type="presOf" srcId="{5FB05B0C-BCFE-4A21-BD5C-501E6DC9E172}" destId="{15304D62-EE2E-46D1-87CC-01167102ABBE}" srcOrd="0" destOrd="0" presId="urn:microsoft.com/office/officeart/2005/8/layout/vList2"/>
    <dgm:cxn modelId="{B715D4C1-F4BC-4840-84C9-6B3AE713D859}" type="presOf" srcId="{9A740E93-8711-4AC1-848C-E725955EDF15}" destId="{40E62A6B-8DDE-4E91-8B9B-5DD43A3DB612}" srcOrd="0" destOrd="0" presId="urn:microsoft.com/office/officeart/2005/8/layout/vList2"/>
    <dgm:cxn modelId="{7C6DB6BF-75A8-415D-A0BE-60C5B20C3AD9}" srcId="{5FB05B0C-BCFE-4A21-BD5C-501E6DC9E172}" destId="{11772B9F-F848-4C66-BFE6-C2670CB872C2}" srcOrd="0" destOrd="0" parTransId="{98419EAD-C37A-4759-821D-1992C235E30E}" sibTransId="{2F9E66C3-E61F-4F23-AB6E-8DC0D3535D9D}"/>
    <dgm:cxn modelId="{4214879A-E470-41BC-B83F-166B177C05AB}" srcId="{8FABF3C4-B3E3-4BD4-B3BF-B89BF983D603}" destId="{9A740E93-8711-4AC1-848C-E725955EDF15}" srcOrd="0" destOrd="0" parTransId="{4A3D3F08-E213-46BA-9D21-E068C933405C}" sibTransId="{9BE223AF-7CE5-4879-964D-62F214A7F94D}"/>
    <dgm:cxn modelId="{AFCAEBAD-A2C3-4E47-B7D1-BCCC05D2A810}" type="presOf" srcId="{8FABF3C4-B3E3-4BD4-B3BF-B89BF983D603}" destId="{CBC42CE1-D347-4B74-9821-25A8CA95D40C}" srcOrd="0" destOrd="0" presId="urn:microsoft.com/office/officeart/2005/8/layout/vList2"/>
    <dgm:cxn modelId="{88136550-4A45-44DD-B7C4-49792B484793}" srcId="{5FB05B0C-BCFE-4A21-BD5C-501E6DC9E172}" destId="{8FABF3C4-B3E3-4BD4-B3BF-B89BF983D603}" srcOrd="1" destOrd="0" parTransId="{F1645840-2151-4371-A9D0-8D7CE6CF9697}" sibTransId="{BA84A82E-FEDE-4A93-B9B5-925159AF4929}"/>
    <dgm:cxn modelId="{5ED8E123-73A4-49DA-9041-A030A68E28A3}" type="presOf" srcId="{11772B9F-F848-4C66-BFE6-C2670CB872C2}" destId="{A7FEE213-0BDD-48DD-8264-2D636A79B7D1}" srcOrd="0" destOrd="0" presId="urn:microsoft.com/office/officeart/2005/8/layout/vList2"/>
    <dgm:cxn modelId="{07152B70-28D4-420F-A4B1-A6C749CABEA1}" type="presOf" srcId="{EE4C4AC9-847B-4F1E-AC90-D4DA36AA9C4D}" destId="{DD3716DB-A1FF-45C9-9D0B-30CA3F4EBCE5}" srcOrd="0" destOrd="0" presId="urn:microsoft.com/office/officeart/2005/8/layout/vList2"/>
    <dgm:cxn modelId="{8BC0F01F-8E96-472D-B8CD-31DF9F6EC2EC}" srcId="{5FB05B0C-BCFE-4A21-BD5C-501E6DC9E172}" destId="{EE4C4AC9-847B-4F1E-AC90-D4DA36AA9C4D}" srcOrd="2" destOrd="0" parTransId="{5166DE4E-FCD0-4F19-931C-09B0A30A1C63}" sibTransId="{E67E021D-8B19-46FF-B57E-7405F73E1D4D}"/>
    <dgm:cxn modelId="{9DE99AED-A3B0-41E0-88BF-E6F2AB240C40}" type="presParOf" srcId="{15304D62-EE2E-46D1-87CC-01167102ABBE}" destId="{A7FEE213-0BDD-48DD-8264-2D636A79B7D1}" srcOrd="0" destOrd="0" presId="urn:microsoft.com/office/officeart/2005/8/layout/vList2"/>
    <dgm:cxn modelId="{3DC7ED47-429C-4BFD-BBC5-8B893F70C90A}" type="presParOf" srcId="{15304D62-EE2E-46D1-87CC-01167102ABBE}" destId="{BB03A710-2978-47AB-BCB5-51568777A55E}" srcOrd="1" destOrd="0" presId="urn:microsoft.com/office/officeart/2005/8/layout/vList2"/>
    <dgm:cxn modelId="{AF4479FB-F1D8-48B9-AE14-8155CAB9EC6B}" type="presParOf" srcId="{15304D62-EE2E-46D1-87CC-01167102ABBE}" destId="{CBC42CE1-D347-4B74-9821-25A8CA95D40C}" srcOrd="2" destOrd="0" presId="urn:microsoft.com/office/officeart/2005/8/layout/vList2"/>
    <dgm:cxn modelId="{62E4419A-2582-4A4E-A508-2FF4878E15D1}" type="presParOf" srcId="{15304D62-EE2E-46D1-87CC-01167102ABBE}" destId="{40E62A6B-8DDE-4E91-8B9B-5DD43A3DB612}" srcOrd="3" destOrd="0" presId="urn:microsoft.com/office/officeart/2005/8/layout/vList2"/>
    <dgm:cxn modelId="{FD81ED5F-249C-44BA-B865-BC8D1F6A790E}" type="presParOf" srcId="{15304D62-EE2E-46D1-87CC-01167102ABBE}" destId="{DD3716DB-A1FF-45C9-9D0B-30CA3F4EBCE5}" srcOrd="4" destOrd="0" presId="urn:microsoft.com/office/officeart/2005/8/layout/vList2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A1EAD24-AB85-4551-B0A5-FE91C66683B3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7775B628-BBF5-40E6-BCAB-CC782ECD6377}">
      <dgm:prSet phldrT="[텍스트]" custT="1"/>
      <dgm:spPr/>
      <dgm:t>
        <a:bodyPr/>
        <a:lstStyle/>
        <a:p>
          <a:pPr latinLnBrk="1"/>
          <a:r>
            <a:rPr lang="en-US" altLang="ko-KR" sz="2500" dirty="0" smtClean="0"/>
            <a:t>1890</a:t>
          </a:r>
          <a:r>
            <a:rPr lang="ko-KR" altLang="en-US" sz="2500" dirty="0" smtClean="0"/>
            <a:t>년 제</a:t>
          </a:r>
          <a:r>
            <a:rPr lang="en-US" altLang="ko-KR" sz="2500" dirty="0" smtClean="0"/>
            <a:t>1</a:t>
          </a:r>
          <a:r>
            <a:rPr lang="ko-KR" altLang="en-US" sz="2500" dirty="0" smtClean="0"/>
            <a:t>회 중의원 총선거</a:t>
          </a:r>
          <a:endParaRPr lang="ko-KR" altLang="en-US" sz="2500" dirty="0"/>
        </a:p>
      </dgm:t>
    </dgm:pt>
    <dgm:pt modelId="{42F4CFE7-D85E-4DB9-960F-E3A41AC9EC55}" type="parTrans" cxnId="{BC28ED9D-1424-4670-B92D-8B79D422087D}">
      <dgm:prSet/>
      <dgm:spPr/>
      <dgm:t>
        <a:bodyPr/>
        <a:lstStyle/>
        <a:p>
          <a:pPr latinLnBrk="1"/>
          <a:endParaRPr lang="ko-KR" altLang="en-US"/>
        </a:p>
      </dgm:t>
    </dgm:pt>
    <dgm:pt modelId="{B15C32B0-4340-48C1-A949-1D4DFD38E56D}" type="sibTrans" cxnId="{BC28ED9D-1424-4670-B92D-8B79D422087D}">
      <dgm:prSet/>
      <dgm:spPr/>
      <dgm:t>
        <a:bodyPr/>
        <a:lstStyle/>
        <a:p>
          <a:pPr latinLnBrk="1"/>
          <a:endParaRPr lang="ko-KR" altLang="en-US"/>
        </a:p>
      </dgm:t>
    </dgm:pt>
    <dgm:pt modelId="{0EE3C9A2-AD27-4EF1-8F19-9DF7F1F6B5BC}">
      <dgm:prSet phldrT="[텍스트]" custT="1"/>
      <dgm:spPr/>
      <dgm:t>
        <a:bodyPr/>
        <a:lstStyle/>
        <a:p>
          <a:pPr latinLnBrk="1"/>
          <a:r>
            <a:rPr lang="en-US" altLang="ko-KR" sz="2500" dirty="0" smtClean="0"/>
            <a:t>1892</a:t>
          </a:r>
          <a:r>
            <a:rPr lang="ko-KR" altLang="en-US" sz="2500" dirty="0" smtClean="0"/>
            <a:t>년 제</a:t>
          </a:r>
          <a:r>
            <a:rPr lang="en-US" altLang="ko-KR" sz="2500" dirty="0" smtClean="0"/>
            <a:t>2</a:t>
          </a:r>
          <a:r>
            <a:rPr lang="ko-KR" altLang="en-US" sz="2500" dirty="0" smtClean="0"/>
            <a:t>회 중의원 총선거</a:t>
          </a:r>
          <a:endParaRPr lang="ko-KR" altLang="en-US" sz="2500" dirty="0"/>
        </a:p>
      </dgm:t>
    </dgm:pt>
    <dgm:pt modelId="{920E98C0-CD43-46A9-B432-B1B25AB51508}" type="parTrans" cxnId="{5F3E95AD-BB4A-4BFA-8E03-CF5ECF95A64A}">
      <dgm:prSet/>
      <dgm:spPr/>
      <dgm:t>
        <a:bodyPr/>
        <a:lstStyle/>
        <a:p>
          <a:pPr latinLnBrk="1"/>
          <a:endParaRPr lang="ko-KR" altLang="en-US"/>
        </a:p>
      </dgm:t>
    </dgm:pt>
    <dgm:pt modelId="{EC796A0A-14B3-4CF5-B577-E6467D56F8F7}" type="sibTrans" cxnId="{5F3E95AD-BB4A-4BFA-8E03-CF5ECF95A64A}">
      <dgm:prSet/>
      <dgm:spPr/>
      <dgm:t>
        <a:bodyPr/>
        <a:lstStyle/>
        <a:p>
          <a:pPr latinLnBrk="1"/>
          <a:endParaRPr lang="ko-KR" altLang="en-US"/>
        </a:p>
      </dgm:t>
    </dgm:pt>
    <dgm:pt modelId="{DAD4C3D8-2795-44FF-A03C-69C29AD31A8D}">
      <dgm:prSet phldrT="[텍스트]" custT="1"/>
      <dgm:spPr/>
      <dgm:t>
        <a:bodyPr/>
        <a:lstStyle/>
        <a:p>
          <a:pPr latinLnBrk="1"/>
          <a:r>
            <a:rPr lang="en-US" altLang="ko-KR" sz="2500" dirty="0" smtClean="0"/>
            <a:t>1892</a:t>
          </a:r>
          <a:r>
            <a:rPr lang="ko-KR" altLang="en-US" sz="2500" dirty="0" smtClean="0"/>
            <a:t>년</a:t>
          </a:r>
          <a:r>
            <a:rPr lang="en-US" altLang="ko-KR" sz="2500" dirty="0" smtClean="0"/>
            <a:t>~1900</a:t>
          </a:r>
          <a:r>
            <a:rPr lang="ko-KR" altLang="en-US" sz="2500" dirty="0" smtClean="0"/>
            <a:t>년 </a:t>
          </a:r>
          <a:endParaRPr lang="en-US" altLang="ko-KR" sz="2500" dirty="0" smtClean="0"/>
        </a:p>
        <a:p>
          <a:pPr latinLnBrk="1"/>
          <a:r>
            <a:rPr lang="ko-KR" altLang="en-US" sz="2500" dirty="0" err="1" smtClean="0"/>
            <a:t>오쿠마</a:t>
          </a:r>
          <a:r>
            <a:rPr lang="ko-KR" altLang="en-US" sz="2500" dirty="0" smtClean="0"/>
            <a:t> </a:t>
          </a:r>
          <a:r>
            <a:rPr lang="ko-KR" altLang="en-US" sz="2500" dirty="0" err="1" smtClean="0"/>
            <a:t>시게노부내각</a:t>
          </a:r>
          <a:r>
            <a:rPr lang="en-US" altLang="ko-KR" sz="2500" dirty="0" smtClean="0"/>
            <a:t>, </a:t>
          </a:r>
          <a:r>
            <a:rPr lang="ko-KR" altLang="en-US" sz="2500" dirty="0" err="1" smtClean="0"/>
            <a:t>야마가타</a:t>
          </a:r>
          <a:r>
            <a:rPr lang="ko-KR" altLang="en-US" sz="2500" dirty="0" smtClean="0"/>
            <a:t> </a:t>
          </a:r>
          <a:r>
            <a:rPr lang="ko-KR" altLang="en-US" sz="2500" dirty="0" err="1" smtClean="0"/>
            <a:t>아리토모내각</a:t>
          </a:r>
          <a:endParaRPr lang="ko-KR" altLang="en-US" sz="2500" dirty="0"/>
        </a:p>
      </dgm:t>
    </dgm:pt>
    <dgm:pt modelId="{D1173CB1-5E9C-4DE0-8D16-D3AC4C218635}" type="parTrans" cxnId="{B2C72A3A-6765-4720-A4E6-DBA6DBB3660A}">
      <dgm:prSet/>
      <dgm:spPr/>
      <dgm:t>
        <a:bodyPr/>
        <a:lstStyle/>
        <a:p>
          <a:pPr latinLnBrk="1"/>
          <a:endParaRPr lang="ko-KR" altLang="en-US"/>
        </a:p>
      </dgm:t>
    </dgm:pt>
    <dgm:pt modelId="{1ACDA73D-F8CC-46B1-B1F4-8E4A4F50C9F0}" type="sibTrans" cxnId="{B2C72A3A-6765-4720-A4E6-DBA6DBB3660A}">
      <dgm:prSet/>
      <dgm:spPr/>
      <dgm:t>
        <a:bodyPr/>
        <a:lstStyle/>
        <a:p>
          <a:pPr latinLnBrk="1"/>
          <a:endParaRPr lang="ko-KR" altLang="en-US"/>
        </a:p>
      </dgm:t>
    </dgm:pt>
    <dgm:pt modelId="{7BF8A275-8E64-49FF-8047-8BC1ED2AB34D}" type="pres">
      <dgm:prSet presAssocID="{5A1EAD24-AB85-4551-B0A5-FE91C66683B3}" presName="linearFlow" presStyleCnt="0">
        <dgm:presLayoutVars>
          <dgm:resizeHandles val="exact"/>
        </dgm:presLayoutVars>
      </dgm:prSet>
      <dgm:spPr/>
    </dgm:pt>
    <dgm:pt modelId="{41AB9CCC-C1B5-45EB-AD90-CEFB8B50439F}" type="pres">
      <dgm:prSet presAssocID="{7775B628-BBF5-40E6-BCAB-CC782ECD6377}" presName="node" presStyleLbl="node1" presStyleIdx="0" presStyleCnt="3" custScaleX="28060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2A77B36-7A5D-4879-91C2-C36795B5F45A}" type="pres">
      <dgm:prSet presAssocID="{B15C32B0-4340-48C1-A949-1D4DFD38E56D}" presName="sibTrans" presStyleLbl="sibTrans2D1" presStyleIdx="0" presStyleCnt="2"/>
      <dgm:spPr/>
      <dgm:t>
        <a:bodyPr/>
        <a:lstStyle/>
        <a:p>
          <a:pPr latinLnBrk="1"/>
          <a:endParaRPr lang="ko-KR" altLang="en-US"/>
        </a:p>
      </dgm:t>
    </dgm:pt>
    <dgm:pt modelId="{4FD3E234-E357-460E-9C8C-1AB93BD0923C}" type="pres">
      <dgm:prSet presAssocID="{B15C32B0-4340-48C1-A949-1D4DFD38E56D}" presName="connectorText" presStyleLbl="sibTrans2D1" presStyleIdx="0" presStyleCnt="2"/>
      <dgm:spPr/>
      <dgm:t>
        <a:bodyPr/>
        <a:lstStyle/>
        <a:p>
          <a:pPr latinLnBrk="1"/>
          <a:endParaRPr lang="ko-KR" altLang="en-US"/>
        </a:p>
      </dgm:t>
    </dgm:pt>
    <dgm:pt modelId="{763230A7-E00C-4613-8C83-8CA2F434088C}" type="pres">
      <dgm:prSet presAssocID="{0EE3C9A2-AD27-4EF1-8F19-9DF7F1F6B5BC}" presName="node" presStyleLbl="node1" presStyleIdx="1" presStyleCnt="3" custScaleX="28060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C2B76A00-B4F7-43FF-8FF6-7036D8BAEA6C}" type="pres">
      <dgm:prSet presAssocID="{EC796A0A-14B3-4CF5-B577-E6467D56F8F7}" presName="sibTrans" presStyleLbl="sibTrans2D1" presStyleIdx="1" presStyleCnt="2"/>
      <dgm:spPr/>
      <dgm:t>
        <a:bodyPr/>
        <a:lstStyle/>
        <a:p>
          <a:pPr latinLnBrk="1"/>
          <a:endParaRPr lang="ko-KR" altLang="en-US"/>
        </a:p>
      </dgm:t>
    </dgm:pt>
    <dgm:pt modelId="{12196398-D76E-4597-9A89-E33EF16F7771}" type="pres">
      <dgm:prSet presAssocID="{EC796A0A-14B3-4CF5-B577-E6467D56F8F7}" presName="connectorText" presStyleLbl="sibTrans2D1" presStyleIdx="1" presStyleCnt="2"/>
      <dgm:spPr/>
      <dgm:t>
        <a:bodyPr/>
        <a:lstStyle/>
        <a:p>
          <a:pPr latinLnBrk="1"/>
          <a:endParaRPr lang="ko-KR" altLang="en-US"/>
        </a:p>
      </dgm:t>
    </dgm:pt>
    <dgm:pt modelId="{C57CBC98-9151-451A-8BAA-367227B56389}" type="pres">
      <dgm:prSet presAssocID="{DAD4C3D8-2795-44FF-A03C-69C29AD31A8D}" presName="node" presStyleLbl="node1" presStyleIdx="2" presStyleCnt="3" custScaleX="28060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BC28ED9D-1424-4670-B92D-8B79D422087D}" srcId="{5A1EAD24-AB85-4551-B0A5-FE91C66683B3}" destId="{7775B628-BBF5-40E6-BCAB-CC782ECD6377}" srcOrd="0" destOrd="0" parTransId="{42F4CFE7-D85E-4DB9-960F-E3A41AC9EC55}" sibTransId="{B15C32B0-4340-48C1-A949-1D4DFD38E56D}"/>
    <dgm:cxn modelId="{4CCB6ACD-B150-42F4-8ADB-1D19A7FDA07E}" type="presOf" srcId="{EC796A0A-14B3-4CF5-B577-E6467D56F8F7}" destId="{C2B76A00-B4F7-43FF-8FF6-7036D8BAEA6C}" srcOrd="0" destOrd="0" presId="urn:microsoft.com/office/officeart/2005/8/layout/process2"/>
    <dgm:cxn modelId="{F719C884-C8CC-4C8E-931C-A391A40ED429}" type="presOf" srcId="{B15C32B0-4340-48C1-A949-1D4DFD38E56D}" destId="{4FD3E234-E357-460E-9C8C-1AB93BD0923C}" srcOrd="1" destOrd="0" presId="urn:microsoft.com/office/officeart/2005/8/layout/process2"/>
    <dgm:cxn modelId="{D449DFFE-4D2C-48D8-A1C4-5D497D5682DC}" type="presOf" srcId="{DAD4C3D8-2795-44FF-A03C-69C29AD31A8D}" destId="{C57CBC98-9151-451A-8BAA-367227B56389}" srcOrd="0" destOrd="0" presId="urn:microsoft.com/office/officeart/2005/8/layout/process2"/>
    <dgm:cxn modelId="{1C686290-EB87-4C93-BC08-EFF076CE774D}" type="presOf" srcId="{5A1EAD24-AB85-4551-B0A5-FE91C66683B3}" destId="{7BF8A275-8E64-49FF-8047-8BC1ED2AB34D}" srcOrd="0" destOrd="0" presId="urn:microsoft.com/office/officeart/2005/8/layout/process2"/>
    <dgm:cxn modelId="{87733D90-1682-42C2-BD15-7DBB883F0832}" type="presOf" srcId="{7775B628-BBF5-40E6-BCAB-CC782ECD6377}" destId="{41AB9CCC-C1B5-45EB-AD90-CEFB8B50439F}" srcOrd="0" destOrd="0" presId="urn:microsoft.com/office/officeart/2005/8/layout/process2"/>
    <dgm:cxn modelId="{3A0BA63E-1444-4C6B-BC1C-9F73A3912F6C}" type="presOf" srcId="{EC796A0A-14B3-4CF5-B577-E6467D56F8F7}" destId="{12196398-D76E-4597-9A89-E33EF16F7771}" srcOrd="1" destOrd="0" presId="urn:microsoft.com/office/officeart/2005/8/layout/process2"/>
    <dgm:cxn modelId="{5F3E95AD-BB4A-4BFA-8E03-CF5ECF95A64A}" srcId="{5A1EAD24-AB85-4551-B0A5-FE91C66683B3}" destId="{0EE3C9A2-AD27-4EF1-8F19-9DF7F1F6B5BC}" srcOrd="1" destOrd="0" parTransId="{920E98C0-CD43-46A9-B432-B1B25AB51508}" sibTransId="{EC796A0A-14B3-4CF5-B577-E6467D56F8F7}"/>
    <dgm:cxn modelId="{B2C72A3A-6765-4720-A4E6-DBA6DBB3660A}" srcId="{5A1EAD24-AB85-4551-B0A5-FE91C66683B3}" destId="{DAD4C3D8-2795-44FF-A03C-69C29AD31A8D}" srcOrd="2" destOrd="0" parTransId="{D1173CB1-5E9C-4DE0-8D16-D3AC4C218635}" sibTransId="{1ACDA73D-F8CC-46B1-B1F4-8E4A4F50C9F0}"/>
    <dgm:cxn modelId="{1D46B8AC-51C0-47C1-B147-0B62D2420B3B}" type="presOf" srcId="{0EE3C9A2-AD27-4EF1-8F19-9DF7F1F6B5BC}" destId="{763230A7-E00C-4613-8C83-8CA2F434088C}" srcOrd="0" destOrd="0" presId="urn:microsoft.com/office/officeart/2005/8/layout/process2"/>
    <dgm:cxn modelId="{6A55700F-6B50-49C9-A439-3437B1BE0DF7}" type="presOf" srcId="{B15C32B0-4340-48C1-A949-1D4DFD38E56D}" destId="{12A77B36-7A5D-4879-91C2-C36795B5F45A}" srcOrd="0" destOrd="0" presId="urn:microsoft.com/office/officeart/2005/8/layout/process2"/>
    <dgm:cxn modelId="{ED71DE8A-3EBD-433B-9459-B36566CF4B73}" type="presParOf" srcId="{7BF8A275-8E64-49FF-8047-8BC1ED2AB34D}" destId="{41AB9CCC-C1B5-45EB-AD90-CEFB8B50439F}" srcOrd="0" destOrd="0" presId="urn:microsoft.com/office/officeart/2005/8/layout/process2"/>
    <dgm:cxn modelId="{F6DE41A3-4DD7-4259-A08C-FF1A2D20FB32}" type="presParOf" srcId="{7BF8A275-8E64-49FF-8047-8BC1ED2AB34D}" destId="{12A77B36-7A5D-4879-91C2-C36795B5F45A}" srcOrd="1" destOrd="0" presId="urn:microsoft.com/office/officeart/2005/8/layout/process2"/>
    <dgm:cxn modelId="{12343054-44EF-4A23-9615-10A41F94365A}" type="presParOf" srcId="{12A77B36-7A5D-4879-91C2-C36795B5F45A}" destId="{4FD3E234-E357-460E-9C8C-1AB93BD0923C}" srcOrd="0" destOrd="0" presId="urn:microsoft.com/office/officeart/2005/8/layout/process2"/>
    <dgm:cxn modelId="{F105EB26-6B71-45B1-9D22-7E81D164484B}" type="presParOf" srcId="{7BF8A275-8E64-49FF-8047-8BC1ED2AB34D}" destId="{763230A7-E00C-4613-8C83-8CA2F434088C}" srcOrd="2" destOrd="0" presId="urn:microsoft.com/office/officeart/2005/8/layout/process2"/>
    <dgm:cxn modelId="{C1BED4DB-CF78-40D3-8D96-EFC51A0424C2}" type="presParOf" srcId="{7BF8A275-8E64-49FF-8047-8BC1ED2AB34D}" destId="{C2B76A00-B4F7-43FF-8FF6-7036D8BAEA6C}" srcOrd="3" destOrd="0" presId="urn:microsoft.com/office/officeart/2005/8/layout/process2"/>
    <dgm:cxn modelId="{65EC6A37-6427-4E19-B57F-B294F0F23DA4}" type="presParOf" srcId="{C2B76A00-B4F7-43FF-8FF6-7036D8BAEA6C}" destId="{12196398-D76E-4597-9A89-E33EF16F7771}" srcOrd="0" destOrd="0" presId="urn:microsoft.com/office/officeart/2005/8/layout/process2"/>
    <dgm:cxn modelId="{5AC5CEF9-A431-4C4A-8FCB-EAA131613D31}" type="presParOf" srcId="{7BF8A275-8E64-49FF-8047-8BC1ED2AB34D}" destId="{C57CBC98-9151-451A-8BAA-367227B56389}" srcOrd="4" destOrd="0" presId="urn:microsoft.com/office/officeart/2005/8/layout/process2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104C8AB-1610-4714-BA7B-9909B1F84997}" type="doc">
      <dgm:prSet loTypeId="urn:microsoft.com/office/officeart/2005/8/layout/arrow3" loCatId="relationship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3166A4E1-7187-40B3-91D0-8309BA24B90E}">
      <dgm:prSet phldrT="[텍스트]" custT="1"/>
      <dgm:spPr/>
      <dgm:t>
        <a:bodyPr/>
        <a:lstStyle/>
        <a:p>
          <a:pPr latinLnBrk="1"/>
          <a:r>
            <a:rPr lang="ko-KR" altLang="en-US" sz="3500" dirty="0" err="1" smtClean="0"/>
            <a:t>이토</a:t>
          </a:r>
          <a:r>
            <a:rPr lang="ko-KR" altLang="en-US" sz="3500" dirty="0" smtClean="0"/>
            <a:t> </a:t>
          </a:r>
          <a:r>
            <a:rPr lang="ko-KR" altLang="en-US" sz="3500" dirty="0" err="1" smtClean="0"/>
            <a:t>히로부미</a:t>
          </a:r>
          <a:endParaRPr lang="ko-KR" altLang="en-US" sz="3500" dirty="0"/>
        </a:p>
      </dgm:t>
    </dgm:pt>
    <dgm:pt modelId="{111A67F3-85C9-4DF1-BDFD-CB1F526FA681}" type="parTrans" cxnId="{3FD95351-F082-48BC-84E4-B3014BB44C8F}">
      <dgm:prSet/>
      <dgm:spPr/>
      <dgm:t>
        <a:bodyPr/>
        <a:lstStyle/>
        <a:p>
          <a:pPr latinLnBrk="1"/>
          <a:endParaRPr lang="ko-KR" altLang="en-US"/>
        </a:p>
      </dgm:t>
    </dgm:pt>
    <dgm:pt modelId="{4CE3E7A9-3A6C-46B5-B756-E929083CF752}" type="sibTrans" cxnId="{3FD95351-F082-48BC-84E4-B3014BB44C8F}">
      <dgm:prSet/>
      <dgm:spPr/>
      <dgm:t>
        <a:bodyPr/>
        <a:lstStyle/>
        <a:p>
          <a:pPr latinLnBrk="1"/>
          <a:endParaRPr lang="ko-KR" altLang="en-US"/>
        </a:p>
      </dgm:t>
    </dgm:pt>
    <dgm:pt modelId="{65524480-2CB7-4816-8E38-2485F76C9250}">
      <dgm:prSet phldrT="[텍스트]"/>
      <dgm:spPr/>
      <dgm:t>
        <a:bodyPr/>
        <a:lstStyle/>
        <a:p>
          <a:pPr latinLnBrk="1"/>
          <a:r>
            <a:rPr lang="ko-KR" altLang="en-US" dirty="0" err="1" smtClean="0"/>
            <a:t>입헌정우회</a:t>
          </a:r>
          <a:r>
            <a:rPr lang="en-US" altLang="ko-KR" dirty="0" smtClean="0"/>
            <a:t>(</a:t>
          </a:r>
          <a:r>
            <a:rPr lang="ko-KR" altLang="en-US" dirty="0" err="1" smtClean="0"/>
            <a:t>정우회</a:t>
          </a:r>
          <a:r>
            <a:rPr lang="en-US" altLang="ko-KR" dirty="0" smtClean="0"/>
            <a:t>)</a:t>
          </a:r>
          <a:endParaRPr lang="ko-KR" altLang="en-US" dirty="0"/>
        </a:p>
      </dgm:t>
    </dgm:pt>
    <dgm:pt modelId="{FB8C86AD-895E-4D54-9EE3-3E4F1C41E189}" type="parTrans" cxnId="{9257B8FE-FE64-4E85-B8BD-2CF72568475B}">
      <dgm:prSet/>
      <dgm:spPr/>
      <dgm:t>
        <a:bodyPr/>
        <a:lstStyle/>
        <a:p>
          <a:pPr latinLnBrk="1"/>
          <a:endParaRPr lang="ko-KR" altLang="en-US"/>
        </a:p>
      </dgm:t>
    </dgm:pt>
    <dgm:pt modelId="{7E444C33-D180-4113-A947-218A822DF186}" type="sibTrans" cxnId="{9257B8FE-FE64-4E85-B8BD-2CF72568475B}">
      <dgm:prSet/>
      <dgm:spPr/>
      <dgm:t>
        <a:bodyPr/>
        <a:lstStyle/>
        <a:p>
          <a:pPr latinLnBrk="1"/>
          <a:endParaRPr lang="ko-KR" altLang="en-US"/>
        </a:p>
      </dgm:t>
    </dgm:pt>
    <dgm:pt modelId="{091B7EB7-A883-41F3-88BE-4D033D7DE1D1}" type="pres">
      <dgm:prSet presAssocID="{1104C8AB-1610-4714-BA7B-9909B1F84997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50EFE98-8846-407A-A6E5-A4C61CAEDF78}" type="pres">
      <dgm:prSet presAssocID="{1104C8AB-1610-4714-BA7B-9909B1F84997}" presName="divider" presStyleLbl="fgShp" presStyleIdx="0" presStyleCnt="1"/>
      <dgm:spPr/>
    </dgm:pt>
    <dgm:pt modelId="{52257BA0-301C-451F-8EF7-E79897B7EF32}" type="pres">
      <dgm:prSet presAssocID="{3166A4E1-7187-40B3-91D0-8309BA24B90E}" presName="downArrow" presStyleLbl="node1" presStyleIdx="0" presStyleCnt="2"/>
      <dgm:spPr/>
    </dgm:pt>
    <dgm:pt modelId="{8FEE038F-01B8-4A2C-9714-A9754EC85612}" type="pres">
      <dgm:prSet presAssocID="{3166A4E1-7187-40B3-91D0-8309BA24B90E}" presName="downArrowText" presStyleLbl="revTx" presStyleIdx="0" presStyleCnt="2" custScaleX="152519" custScaleY="65427" custLinFactNeighborX="-7530" custLinFactNeighborY="3758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FED274DF-4726-465C-9E97-C8C275C01D16}" type="pres">
      <dgm:prSet presAssocID="{65524480-2CB7-4816-8E38-2485F76C9250}" presName="upArrow" presStyleLbl="node1" presStyleIdx="1" presStyleCnt="2"/>
      <dgm:spPr/>
    </dgm:pt>
    <dgm:pt modelId="{481D69C5-3ABD-4C07-B7B2-46E60452E99A}" type="pres">
      <dgm:prSet presAssocID="{65524480-2CB7-4816-8E38-2485F76C9250}" presName="upArrowText" presStyleLbl="revTx" presStyleIdx="1" presStyleCnt="2" custScaleX="162153" custScaleY="78550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6BDAF2AD-B7E9-458C-8FDD-F66782A5FAA0}" type="presOf" srcId="{1104C8AB-1610-4714-BA7B-9909B1F84997}" destId="{091B7EB7-A883-41F3-88BE-4D033D7DE1D1}" srcOrd="0" destOrd="0" presId="urn:microsoft.com/office/officeart/2005/8/layout/arrow3"/>
    <dgm:cxn modelId="{1323F7CC-A805-4110-8534-0BCBF6AD5EC4}" type="presOf" srcId="{3166A4E1-7187-40B3-91D0-8309BA24B90E}" destId="{8FEE038F-01B8-4A2C-9714-A9754EC85612}" srcOrd="0" destOrd="0" presId="urn:microsoft.com/office/officeart/2005/8/layout/arrow3"/>
    <dgm:cxn modelId="{3FD95351-F082-48BC-84E4-B3014BB44C8F}" srcId="{1104C8AB-1610-4714-BA7B-9909B1F84997}" destId="{3166A4E1-7187-40B3-91D0-8309BA24B90E}" srcOrd="0" destOrd="0" parTransId="{111A67F3-85C9-4DF1-BDFD-CB1F526FA681}" sibTransId="{4CE3E7A9-3A6C-46B5-B756-E929083CF752}"/>
    <dgm:cxn modelId="{9257B8FE-FE64-4E85-B8BD-2CF72568475B}" srcId="{1104C8AB-1610-4714-BA7B-9909B1F84997}" destId="{65524480-2CB7-4816-8E38-2485F76C9250}" srcOrd="1" destOrd="0" parTransId="{FB8C86AD-895E-4D54-9EE3-3E4F1C41E189}" sibTransId="{7E444C33-D180-4113-A947-218A822DF186}"/>
    <dgm:cxn modelId="{9D53DDEB-2C93-4AC1-9914-0FB262B805FF}" type="presOf" srcId="{65524480-2CB7-4816-8E38-2485F76C9250}" destId="{481D69C5-3ABD-4C07-B7B2-46E60452E99A}" srcOrd="0" destOrd="0" presId="urn:microsoft.com/office/officeart/2005/8/layout/arrow3"/>
    <dgm:cxn modelId="{BF6EDF53-FED8-46EA-9028-03C5882E51D5}" type="presParOf" srcId="{091B7EB7-A883-41F3-88BE-4D033D7DE1D1}" destId="{250EFE98-8846-407A-A6E5-A4C61CAEDF78}" srcOrd="0" destOrd="0" presId="urn:microsoft.com/office/officeart/2005/8/layout/arrow3"/>
    <dgm:cxn modelId="{C3FB0444-40E0-48F7-8537-9AE8E883D0A1}" type="presParOf" srcId="{091B7EB7-A883-41F3-88BE-4D033D7DE1D1}" destId="{52257BA0-301C-451F-8EF7-E79897B7EF32}" srcOrd="1" destOrd="0" presId="urn:microsoft.com/office/officeart/2005/8/layout/arrow3"/>
    <dgm:cxn modelId="{F89F0E0E-1AB0-40B9-BC02-5B953BB2B5D2}" type="presParOf" srcId="{091B7EB7-A883-41F3-88BE-4D033D7DE1D1}" destId="{8FEE038F-01B8-4A2C-9714-A9754EC85612}" srcOrd="2" destOrd="0" presId="urn:microsoft.com/office/officeart/2005/8/layout/arrow3"/>
    <dgm:cxn modelId="{81CA7884-DDB8-46F0-BCF4-86336DE56054}" type="presParOf" srcId="{091B7EB7-A883-41F3-88BE-4D033D7DE1D1}" destId="{FED274DF-4726-465C-9E97-C8C275C01D16}" srcOrd="3" destOrd="0" presId="urn:microsoft.com/office/officeart/2005/8/layout/arrow3"/>
    <dgm:cxn modelId="{5E736314-24E5-41BD-8002-B470F9AFBCCB}" type="presParOf" srcId="{091B7EB7-A883-41F3-88BE-4D033D7DE1D1}" destId="{481D69C5-3ABD-4C07-B7B2-46E60452E99A}" srcOrd="4" destOrd="0" presId="urn:microsoft.com/office/officeart/2005/8/layout/arrow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A0E0C0-C78C-4C60-A871-7EAC775372CC}" type="datetimeFigureOut">
              <a:rPr lang="ko-KR" altLang="en-US" smtClean="0"/>
              <a:pPr/>
              <a:t>2010-10-07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C0155D-532C-4B76-8533-8EE3E56FB5E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FD54B-5C30-41DD-B4C3-B62938036198}" type="datetimeFigureOut">
              <a:rPr lang="ko-KR" altLang="en-US" smtClean="0"/>
              <a:pPr/>
              <a:t>2010-10-07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49012-7BF9-4A15-A1C0-8C68824DD47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FD54B-5C30-41DD-B4C3-B62938036198}" type="datetimeFigureOut">
              <a:rPr lang="ko-KR" altLang="en-US" smtClean="0"/>
              <a:pPr/>
              <a:t>2010-10-07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49012-7BF9-4A15-A1C0-8C68824DD47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FD54B-5C30-41DD-B4C3-B62938036198}" type="datetimeFigureOut">
              <a:rPr lang="ko-KR" altLang="en-US" smtClean="0"/>
              <a:pPr/>
              <a:t>2010-10-07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49012-7BF9-4A15-A1C0-8C68824DD47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FD54B-5C30-41DD-B4C3-B62938036198}" type="datetimeFigureOut">
              <a:rPr lang="ko-KR" altLang="en-US" smtClean="0"/>
              <a:pPr/>
              <a:t>2010-10-07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49012-7BF9-4A15-A1C0-8C68824DD47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FD54B-5C30-41DD-B4C3-B62938036198}" type="datetimeFigureOut">
              <a:rPr lang="ko-KR" altLang="en-US" smtClean="0"/>
              <a:pPr/>
              <a:t>2010-10-07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49012-7BF9-4A15-A1C0-8C68824DD47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FD54B-5C30-41DD-B4C3-B62938036198}" type="datetimeFigureOut">
              <a:rPr lang="ko-KR" altLang="en-US" smtClean="0"/>
              <a:pPr/>
              <a:t>2010-10-07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49012-7BF9-4A15-A1C0-8C68824DD47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FD54B-5C30-41DD-B4C3-B62938036198}" type="datetimeFigureOut">
              <a:rPr lang="ko-KR" altLang="en-US" smtClean="0"/>
              <a:pPr/>
              <a:t>2010-10-07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49012-7BF9-4A15-A1C0-8C68824DD47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FD54B-5C30-41DD-B4C3-B62938036198}" type="datetimeFigureOut">
              <a:rPr lang="ko-KR" altLang="en-US" smtClean="0"/>
              <a:pPr/>
              <a:t>2010-10-07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49012-7BF9-4A15-A1C0-8C68824DD47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FD54B-5C30-41DD-B4C3-B62938036198}" type="datetimeFigureOut">
              <a:rPr lang="ko-KR" altLang="en-US" smtClean="0"/>
              <a:pPr/>
              <a:t>2010-10-07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49012-7BF9-4A15-A1C0-8C68824DD47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FD54B-5C30-41DD-B4C3-B62938036198}" type="datetimeFigureOut">
              <a:rPr lang="ko-KR" altLang="en-US" smtClean="0"/>
              <a:pPr/>
              <a:t>2010-10-07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49012-7BF9-4A15-A1C0-8C68824DD47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FD54B-5C30-41DD-B4C3-B62938036198}" type="datetimeFigureOut">
              <a:rPr lang="ko-KR" altLang="en-US" smtClean="0"/>
              <a:pPr/>
              <a:t>2010-10-07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49012-7BF9-4A15-A1C0-8C68824DD47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FD54B-5C30-41DD-B4C3-B62938036198}" type="datetimeFigureOut">
              <a:rPr lang="ko-KR" altLang="en-US" smtClean="0"/>
              <a:pPr/>
              <a:t>2010-10-07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749012-7BF9-4A15-A1C0-8C68824DD47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F:\&#44540;&#54788;&#45824;&#49324;\&#51088;&#47308;\&#52397;&#51068;&#51204;&#51137;.wmv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285720" y="2428868"/>
            <a:ext cx="8643998" cy="1470025"/>
          </a:xfrm>
        </p:spPr>
        <p:txBody>
          <a:bodyPr>
            <a:noAutofit/>
          </a:bodyPr>
          <a:lstStyle/>
          <a:p>
            <a:r>
              <a:rPr lang="ko-KR" altLang="en-US" sz="5200" b="1" dirty="0" err="1" smtClean="0"/>
              <a:t>일본의제국주의의</a:t>
            </a:r>
            <a:r>
              <a:rPr lang="ko-KR" altLang="en-US" sz="5200" b="1" dirty="0" smtClean="0"/>
              <a:t> 영토침략</a:t>
            </a:r>
            <a:endParaRPr lang="ko-KR" altLang="en-US" sz="5200" b="1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4643438" y="4500570"/>
            <a:ext cx="4200532" cy="1752600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ko-KR" altLang="en-US" sz="2800" dirty="0" smtClean="0">
                <a:solidFill>
                  <a:schemeClr val="tx1"/>
                </a:solidFill>
              </a:rPr>
              <a:t>일본어일본학과 박지현</a:t>
            </a:r>
            <a:endParaRPr lang="en-US" altLang="ko-KR" sz="2800" dirty="0" smtClean="0">
              <a:solidFill>
                <a:schemeClr val="tx1"/>
              </a:solidFill>
            </a:endParaRPr>
          </a:p>
          <a:p>
            <a:pPr algn="r"/>
            <a:r>
              <a:rPr lang="ko-KR" altLang="en-US" sz="2800" dirty="0" smtClean="0">
                <a:solidFill>
                  <a:schemeClr val="tx1"/>
                </a:solidFill>
              </a:rPr>
              <a:t>일본어일본학과 윤혜민 </a:t>
            </a:r>
            <a:endParaRPr lang="en-US" altLang="ko-KR" sz="2800" dirty="0" smtClean="0">
              <a:solidFill>
                <a:schemeClr val="tx1"/>
              </a:solidFill>
            </a:endParaRPr>
          </a:p>
          <a:p>
            <a:pPr algn="r"/>
            <a:r>
              <a:rPr lang="ko-KR" altLang="en-US" sz="2800" dirty="0" smtClean="0">
                <a:solidFill>
                  <a:schemeClr val="tx1"/>
                </a:solidFill>
              </a:rPr>
              <a:t>무역학과 </a:t>
            </a:r>
            <a:r>
              <a:rPr lang="ko-KR" altLang="en-US" sz="2800" dirty="0" err="1" smtClean="0">
                <a:solidFill>
                  <a:schemeClr val="tx1"/>
                </a:solidFill>
              </a:rPr>
              <a:t>청치</a:t>
            </a:r>
            <a:endParaRPr lang="en-US" altLang="ko-KR" sz="2800" dirty="0" smtClean="0">
              <a:solidFill>
                <a:schemeClr val="tx1"/>
              </a:solidFill>
            </a:endParaRPr>
          </a:p>
          <a:p>
            <a:pPr algn="r"/>
            <a:r>
              <a:rPr lang="ko-KR" altLang="en-US" sz="2800" dirty="0" smtClean="0">
                <a:solidFill>
                  <a:schemeClr val="tx1"/>
                </a:solidFill>
              </a:rPr>
              <a:t>무역학과 </a:t>
            </a:r>
            <a:r>
              <a:rPr lang="ko-KR" altLang="en-US" sz="2800" dirty="0" err="1" smtClean="0">
                <a:solidFill>
                  <a:schemeClr val="tx1"/>
                </a:solidFill>
              </a:rPr>
              <a:t>왕박</a:t>
            </a:r>
            <a:endParaRPr lang="ko-KR" altLang="en-US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제목 10"/>
          <p:cNvSpPr>
            <a:spLocks noGrp="1"/>
          </p:cNvSpPr>
          <p:nvPr>
            <p:ph type="title"/>
          </p:nvPr>
        </p:nvSpPr>
        <p:spPr>
          <a:xfrm>
            <a:off x="5143504" y="0"/>
            <a:ext cx="4257676" cy="1143000"/>
          </a:xfrm>
        </p:spPr>
        <p:txBody>
          <a:bodyPr>
            <a:normAutofit/>
          </a:bodyPr>
          <a:lstStyle/>
          <a:p>
            <a:r>
              <a:rPr lang="ko-KR" altLang="en-US" sz="4500" dirty="0" smtClean="0"/>
              <a:t>일본인의 이상</a:t>
            </a:r>
            <a:endParaRPr lang="ko-KR" altLang="en-US" sz="4500" dirty="0"/>
          </a:p>
        </p:txBody>
      </p:sp>
      <p:sp>
        <p:nvSpPr>
          <p:cNvPr id="12" name="내용 개체 틀 11"/>
          <p:cNvSpPr>
            <a:spLocks noGrp="1"/>
          </p:cNvSpPr>
          <p:nvPr>
            <p:ph idx="1"/>
          </p:nvPr>
        </p:nvSpPr>
        <p:spPr>
          <a:xfrm>
            <a:off x="214282" y="1600201"/>
            <a:ext cx="8715436" cy="4614881"/>
          </a:xfrm>
        </p:spPr>
        <p:txBody>
          <a:bodyPr>
            <a:normAutofit/>
          </a:bodyPr>
          <a:lstStyle/>
          <a:p>
            <a:r>
              <a:rPr lang="ko-KR" altLang="en-US" sz="3300" b="1" dirty="0" smtClean="0"/>
              <a:t>중국과 서양을 중심으로 한 국제관계의 </a:t>
            </a:r>
            <a:endParaRPr lang="en-US" altLang="ko-KR" sz="3300" b="1" dirty="0" smtClean="0"/>
          </a:p>
          <a:p>
            <a:pPr>
              <a:buNone/>
            </a:pPr>
            <a:r>
              <a:rPr lang="en-US" altLang="ko-KR" sz="3300" b="1" dirty="0"/>
              <a:t> </a:t>
            </a:r>
            <a:r>
              <a:rPr lang="en-US" altLang="ko-KR" sz="3300" b="1" dirty="0" smtClean="0"/>
              <a:t> </a:t>
            </a:r>
            <a:r>
              <a:rPr lang="ko-KR" altLang="en-US" sz="3300" b="1" dirty="0" smtClean="0"/>
              <a:t>모델을 거부</a:t>
            </a:r>
            <a:endParaRPr lang="en-US" altLang="ko-KR" sz="3300" b="1" dirty="0" smtClean="0"/>
          </a:p>
          <a:p>
            <a:r>
              <a:rPr lang="ko-KR" altLang="en-US" sz="3300" b="1" dirty="0" smtClean="0"/>
              <a:t>독립을 유지하기 위해 제국주의자들 모방</a:t>
            </a:r>
            <a:endParaRPr lang="en-US" altLang="ko-KR" sz="3300" b="1" dirty="0" smtClean="0"/>
          </a:p>
          <a:p>
            <a:r>
              <a:rPr lang="ko-KR" altLang="en-US" sz="3300" b="1" dirty="0" smtClean="0"/>
              <a:t>영향력 있는 인사들의 한국의 사업확장</a:t>
            </a:r>
            <a:endParaRPr lang="en-US" altLang="ko-KR" sz="3300" b="1" dirty="0" smtClean="0"/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r>
              <a:rPr lang="en-US" altLang="ko-KR" dirty="0" smtClean="0"/>
              <a:t>     </a:t>
            </a:r>
            <a:r>
              <a:rPr lang="ko-KR" altLang="en-US" b="1" u="sng" dirty="0" smtClean="0"/>
              <a:t>서양을 지배하던 인종주의적 </a:t>
            </a:r>
            <a:endParaRPr lang="en-US" altLang="ko-KR" b="1" u="sng" dirty="0" smtClean="0"/>
          </a:p>
          <a:p>
            <a:pPr>
              <a:buNone/>
            </a:pPr>
            <a:r>
              <a:rPr lang="en-US" altLang="ko-KR" b="1" i="1" dirty="0"/>
              <a:t> </a:t>
            </a:r>
            <a:r>
              <a:rPr lang="en-US" altLang="ko-KR" b="1" i="1" dirty="0" smtClean="0"/>
              <a:t>                                    </a:t>
            </a:r>
            <a:r>
              <a:rPr lang="ko-KR" altLang="en-US" b="1" u="sng" dirty="0" smtClean="0"/>
              <a:t>사고에 의해 강화</a:t>
            </a:r>
            <a:endParaRPr lang="ko-KR" altLang="en-US" b="1" u="sng" dirty="0"/>
          </a:p>
        </p:txBody>
      </p:sp>
      <p:sp>
        <p:nvSpPr>
          <p:cNvPr id="13" name="오른쪽 화살표 12"/>
          <p:cNvSpPr/>
          <p:nvPr/>
        </p:nvSpPr>
        <p:spPr>
          <a:xfrm>
            <a:off x="214282" y="4714884"/>
            <a:ext cx="785818" cy="428628"/>
          </a:xfrm>
          <a:prstGeom prst="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500298" y="0"/>
            <a:ext cx="6858016" cy="1142984"/>
          </a:xfrm>
        </p:spPr>
        <p:txBody>
          <a:bodyPr>
            <a:noAutofit/>
          </a:bodyPr>
          <a:lstStyle/>
          <a:p>
            <a:r>
              <a:rPr lang="ko-KR" altLang="en-US" sz="4500" dirty="0" smtClean="0"/>
              <a:t>일본의 근대화 프로젝트</a:t>
            </a:r>
            <a:endParaRPr lang="ko-KR" altLang="en-US" sz="4500" dirty="0"/>
          </a:p>
        </p:txBody>
      </p:sp>
      <p:graphicFrame>
        <p:nvGraphicFramePr>
          <p:cNvPr id="26" name="내용 개체 틀 2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357554" y="0"/>
            <a:ext cx="6000760" cy="1143000"/>
          </a:xfrm>
        </p:spPr>
        <p:txBody>
          <a:bodyPr>
            <a:normAutofit/>
          </a:bodyPr>
          <a:lstStyle/>
          <a:p>
            <a:r>
              <a:rPr lang="ko-KR" altLang="en-US" sz="4500" dirty="0" smtClean="0"/>
              <a:t>혼란스러운 의회정치</a:t>
            </a:r>
            <a:endParaRPr lang="ko-KR" altLang="en-US" sz="4500" dirty="0"/>
          </a:p>
        </p:txBody>
      </p:sp>
      <p:graphicFrame>
        <p:nvGraphicFramePr>
          <p:cNvPr id="5" name="내용 개체 틀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8291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내용 개체 틀 4"/>
          <p:cNvGraphicFramePr>
            <a:graphicFrameLocks noGrp="1"/>
          </p:cNvGraphicFramePr>
          <p:nvPr>
            <p:ph idx="1"/>
          </p:nvPr>
        </p:nvGraphicFramePr>
        <p:xfrm>
          <a:off x="428596" y="200024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제목 1"/>
          <p:cNvSpPr>
            <a:spLocks noGrp="1"/>
          </p:cNvSpPr>
          <p:nvPr>
            <p:ph type="title"/>
          </p:nvPr>
        </p:nvSpPr>
        <p:spPr>
          <a:xfrm>
            <a:off x="3571868" y="0"/>
            <a:ext cx="5572132" cy="1143000"/>
          </a:xfrm>
        </p:spPr>
        <p:txBody>
          <a:bodyPr>
            <a:normAutofit/>
          </a:bodyPr>
          <a:lstStyle/>
          <a:p>
            <a:r>
              <a:rPr lang="ko-KR" altLang="en-US" sz="4500" dirty="0" smtClean="0"/>
              <a:t>혼란스러운 의회정치</a:t>
            </a:r>
            <a:endParaRPr lang="ko-KR" altLang="en-US" sz="4500" dirty="0"/>
          </a:p>
        </p:txBody>
      </p:sp>
      <p:grpSp>
        <p:nvGrpSpPr>
          <p:cNvPr id="6" name="그룹 5"/>
          <p:cNvGrpSpPr/>
          <p:nvPr/>
        </p:nvGrpSpPr>
        <p:grpSpPr>
          <a:xfrm>
            <a:off x="142844" y="1142984"/>
            <a:ext cx="8786874" cy="675566"/>
            <a:chOff x="0" y="0"/>
            <a:chExt cx="8786874" cy="675566"/>
          </a:xfrm>
        </p:grpSpPr>
        <p:sp>
          <p:nvSpPr>
            <p:cNvPr id="7" name="모서리가 둥근 직사각형 6"/>
            <p:cNvSpPr/>
            <p:nvPr/>
          </p:nvSpPr>
          <p:spPr>
            <a:xfrm>
              <a:off x="0" y="0"/>
              <a:ext cx="8786874" cy="675566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모서리가 둥근 직사각형 4"/>
            <p:cNvSpPr/>
            <p:nvPr/>
          </p:nvSpPr>
          <p:spPr>
            <a:xfrm>
              <a:off x="32978" y="32978"/>
              <a:ext cx="8720918" cy="6096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lvl="0" algn="l" defTabSz="97790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ko-KR" sz="2500" kern="1200" dirty="0" smtClean="0"/>
                <a:t>1900</a:t>
              </a:r>
              <a:r>
                <a:rPr lang="ko-KR" altLang="en-US" sz="2500" kern="1200" dirty="0" smtClean="0"/>
                <a:t>년</a:t>
              </a:r>
              <a:endParaRPr lang="ko-KR" altLang="en-US" sz="2500" kern="1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429388" y="0"/>
            <a:ext cx="3471858" cy="1143000"/>
          </a:xfrm>
        </p:spPr>
        <p:txBody>
          <a:bodyPr>
            <a:normAutofit/>
          </a:bodyPr>
          <a:lstStyle/>
          <a:p>
            <a:r>
              <a:rPr lang="ko-KR" altLang="en-US" sz="4500" dirty="0" err="1" smtClean="0"/>
              <a:t>정우</a:t>
            </a:r>
            <a:r>
              <a:rPr lang="ko-KR" altLang="en-US" sz="4500" dirty="0" err="1"/>
              <a:t>회</a:t>
            </a:r>
            <a:endParaRPr lang="ko-KR" altLang="en-US" sz="4500" dirty="0"/>
          </a:p>
        </p:txBody>
      </p:sp>
      <p:pic>
        <p:nvPicPr>
          <p:cNvPr id="4" name="내용 개체 틀 3" descr="기쓰라다로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1285860"/>
            <a:ext cx="2643206" cy="373473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grpSp>
        <p:nvGrpSpPr>
          <p:cNvPr id="11" name="그룹 10"/>
          <p:cNvGrpSpPr/>
          <p:nvPr/>
        </p:nvGrpSpPr>
        <p:grpSpPr>
          <a:xfrm>
            <a:off x="285721" y="2857521"/>
            <a:ext cx="7991267" cy="3135529"/>
            <a:chOff x="-7424826" y="2477795"/>
            <a:chExt cx="19551651" cy="1333370"/>
          </a:xfrm>
        </p:grpSpPr>
        <p:sp>
          <p:nvSpPr>
            <p:cNvPr id="12" name="모서리가 둥근 직사각형 11"/>
            <p:cNvSpPr/>
            <p:nvPr/>
          </p:nvSpPr>
          <p:spPr>
            <a:xfrm>
              <a:off x="-7424826" y="3510660"/>
              <a:ext cx="8039977" cy="300505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ko-KR" altLang="en-US" sz="2500" dirty="0" err="1" smtClean="0"/>
                <a:t>가쓰라</a:t>
              </a:r>
              <a:r>
                <a:rPr lang="ko-KR" altLang="en-US" sz="2500" dirty="0" smtClean="0"/>
                <a:t> 다로</a:t>
              </a:r>
              <a:r>
                <a:rPr lang="en-US" altLang="ko-KR" sz="2500" dirty="0" smtClean="0"/>
                <a:t>(</a:t>
              </a:r>
              <a:r>
                <a:rPr lang="ja-JP" altLang="en-US" sz="2500" dirty="0"/>
                <a:t>桂 太郎</a:t>
              </a:r>
              <a:r>
                <a:rPr lang="en-US" altLang="ko-KR" sz="2500" dirty="0" smtClean="0"/>
                <a:t>)</a:t>
              </a:r>
              <a:endParaRPr lang="ko-KR" altLang="en-US" sz="2500" dirty="0"/>
            </a:p>
          </p:txBody>
        </p:sp>
        <p:sp>
          <p:nvSpPr>
            <p:cNvPr id="13" name="모서리가 둥근 직사각형 4"/>
            <p:cNvSpPr/>
            <p:nvPr/>
          </p:nvSpPr>
          <p:spPr>
            <a:xfrm>
              <a:off x="-1132671" y="2477795"/>
              <a:ext cx="13259496" cy="110400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8590" tIns="148590" rIns="148590" bIns="148590" numCol="1" spcCol="1270" anchor="ctr" anchorCtr="0">
              <a:noAutofit/>
            </a:bodyPr>
            <a:lstStyle/>
            <a:p>
              <a:pPr lvl="0" algn="l" defTabSz="173355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ko-KR" altLang="en-US" sz="3900" kern="1200" dirty="0"/>
            </a:p>
          </p:txBody>
        </p:sp>
      </p:grpSp>
      <p:pic>
        <p:nvPicPr>
          <p:cNvPr id="14" name="내용 개체 틀 3" descr="사이온지 긴모치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752" y="1285860"/>
            <a:ext cx="2786058" cy="3672676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15" name="모서리가 둥근 직사각형 14"/>
          <p:cNvSpPr/>
          <p:nvPr/>
        </p:nvSpPr>
        <p:spPr>
          <a:xfrm>
            <a:off x="4000496" y="5286388"/>
            <a:ext cx="4429156" cy="70666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ko-KR" altLang="en-US" sz="2500" dirty="0" err="1" smtClean="0"/>
              <a:t>사이온지</a:t>
            </a:r>
            <a:r>
              <a:rPr lang="ko-KR" altLang="en-US" sz="2500" dirty="0" smtClean="0"/>
              <a:t> </a:t>
            </a:r>
            <a:r>
              <a:rPr lang="ko-KR" altLang="en-US" sz="2500" dirty="0" err="1" smtClean="0"/>
              <a:t>긴모치</a:t>
            </a:r>
            <a:r>
              <a:rPr lang="en-US" altLang="ko-KR" sz="2500" dirty="0" smtClean="0"/>
              <a:t>(</a:t>
            </a:r>
            <a:r>
              <a:rPr lang="ja-JP" altLang="en-US" sz="2500" dirty="0"/>
              <a:t>西園寺 公望</a:t>
            </a:r>
            <a:r>
              <a:rPr lang="en-US" altLang="ko-KR" sz="2500" dirty="0" smtClean="0"/>
              <a:t>)</a:t>
            </a:r>
            <a:endParaRPr lang="ko-KR" altLang="en-US" sz="2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내용 개체 틀 5" descr="하라 다카시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642918"/>
            <a:ext cx="3124200" cy="4445000"/>
          </a:xfrm>
        </p:spPr>
      </p:pic>
      <p:sp>
        <p:nvSpPr>
          <p:cNvPr id="7" name="모서리가 둥근 직사각형 6"/>
          <p:cNvSpPr/>
          <p:nvPr/>
        </p:nvSpPr>
        <p:spPr>
          <a:xfrm>
            <a:off x="285721" y="5286388"/>
            <a:ext cx="3286147" cy="70666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ko-KR" altLang="en-US" sz="2500" dirty="0" smtClean="0"/>
              <a:t>  하라 </a:t>
            </a:r>
            <a:r>
              <a:rPr lang="ko-KR" altLang="en-US" sz="2500" dirty="0" err="1" smtClean="0"/>
              <a:t>다카시</a:t>
            </a:r>
            <a:r>
              <a:rPr lang="en-US" altLang="ko-KR" sz="2500" dirty="0" smtClean="0"/>
              <a:t>(</a:t>
            </a:r>
            <a:r>
              <a:rPr lang="ja-JP" altLang="en-US" sz="2800" dirty="0"/>
              <a:t>原 敬</a:t>
            </a:r>
            <a:r>
              <a:rPr lang="en-US" altLang="ko-KR" sz="2500" dirty="0" smtClean="0"/>
              <a:t>)</a:t>
            </a:r>
            <a:endParaRPr lang="ko-KR" altLang="en-US" sz="2500" dirty="0"/>
          </a:p>
        </p:txBody>
      </p:sp>
      <p:sp>
        <p:nvSpPr>
          <p:cNvPr id="8" name="제목 7"/>
          <p:cNvSpPr>
            <a:spLocks noGrp="1"/>
          </p:cNvSpPr>
          <p:nvPr>
            <p:ph type="title"/>
          </p:nvPr>
        </p:nvSpPr>
        <p:spPr>
          <a:xfrm>
            <a:off x="3714744" y="642918"/>
            <a:ext cx="3357586" cy="857237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ko-KR" altLang="en-US" sz="2500" dirty="0" smtClean="0"/>
              <a:t>정부 예산안 지지 </a:t>
            </a:r>
            <a:endParaRPr lang="ko-KR" altLang="en-US" sz="2500" dirty="0"/>
          </a:p>
        </p:txBody>
      </p:sp>
      <p:sp>
        <p:nvSpPr>
          <p:cNvPr id="10" name="제목 7"/>
          <p:cNvSpPr txBox="1">
            <a:spLocks/>
          </p:cNvSpPr>
          <p:nvPr/>
        </p:nvSpPr>
        <p:spPr>
          <a:xfrm>
            <a:off x="4714876" y="1428736"/>
            <a:ext cx="4143404" cy="1285884"/>
          </a:xfrm>
          <a:prstGeom prst="roundRect">
            <a:avLst/>
          </a:prstGeom>
          <a:noFill/>
          <a:ln>
            <a:noFill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1. </a:t>
            </a:r>
            <a:r>
              <a:rPr kumimoji="0" lang="ko-KR" alt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정당인에게 </a:t>
            </a:r>
            <a:r>
              <a:rPr kumimoji="0" lang="ko-KR" alt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각료직을</a:t>
            </a:r>
            <a:r>
              <a:rPr kumimoji="0" lang="ko-KR" alt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보장</a:t>
            </a:r>
            <a:endParaRPr kumimoji="0" lang="en-US" altLang="ko-KR" sz="2200" b="0" i="0" u="none" strike="noStrike" kern="1200" cap="none" spc="0" normalizeH="0" baseline="0" noProof="0" dirty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200" dirty="0" smtClean="0"/>
              <a:t>2. </a:t>
            </a:r>
            <a:r>
              <a:rPr lang="ko-KR" altLang="en-US" sz="2200" dirty="0" smtClean="0"/>
              <a:t>공공기금 유치</a:t>
            </a:r>
            <a:endParaRPr kumimoji="0" lang="ko-KR" alt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위로 굽은 화살표 12"/>
          <p:cNvSpPr/>
          <p:nvPr/>
        </p:nvSpPr>
        <p:spPr>
          <a:xfrm rot="5400000">
            <a:off x="3786182" y="1428736"/>
            <a:ext cx="1071570" cy="928694"/>
          </a:xfrm>
          <a:prstGeom prst="bentUp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제목 7"/>
          <p:cNvSpPr txBox="1">
            <a:spLocks/>
          </p:cNvSpPr>
          <p:nvPr/>
        </p:nvSpPr>
        <p:spPr>
          <a:xfrm>
            <a:off x="3714744" y="3000372"/>
            <a:ext cx="4929222" cy="100013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2500" dirty="0" err="1" smtClean="0"/>
              <a:t>일본</a:t>
            </a:r>
            <a:r>
              <a:rPr lang="ko-KR" altLang="en-US" sz="2500" dirty="0" err="1"/>
              <a:t>판</a:t>
            </a:r>
            <a:r>
              <a:rPr lang="ko-KR" altLang="en-US" sz="2500" dirty="0"/>
              <a:t> </a:t>
            </a:r>
            <a:r>
              <a:rPr lang="en-US" altLang="ko-KR" sz="2500" dirty="0" smtClean="0"/>
              <a:t>‘</a:t>
            </a:r>
            <a:r>
              <a:rPr lang="ko-KR" altLang="en-US" sz="2500" dirty="0" smtClean="0"/>
              <a:t>이익 유도형</a:t>
            </a:r>
            <a:r>
              <a:rPr lang="en-US" altLang="ko-KR" sz="2500" dirty="0" smtClean="0"/>
              <a:t>’ </a:t>
            </a:r>
            <a:r>
              <a:rPr lang="ko-KR" altLang="en-US" sz="2500" dirty="0" smtClean="0"/>
              <a:t>정치완성</a:t>
            </a:r>
            <a:r>
              <a:rPr kumimoji="0" lang="ko-KR" alt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15" name="제목 7"/>
          <p:cNvSpPr txBox="1">
            <a:spLocks/>
          </p:cNvSpPr>
          <p:nvPr/>
        </p:nvSpPr>
        <p:spPr>
          <a:xfrm>
            <a:off x="3714744" y="4286256"/>
            <a:ext cx="5072098" cy="857237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하라</a:t>
            </a:r>
            <a:r>
              <a:rPr kumimoji="0" lang="ko-KR" altLang="en-US" sz="2500" b="0" i="0" u="none" strike="noStrike" kern="1200" cap="none" spc="0" normalizeH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ko-KR" altLang="en-US" sz="2500" b="0" i="0" u="none" strike="noStrike" kern="1200" cap="none" spc="0" normalizeH="0" noProof="0" dirty="0" err="1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다카시와</a:t>
            </a:r>
            <a:r>
              <a:rPr kumimoji="0" lang="ko-KR" altLang="en-US" sz="2500" b="0" i="0" u="none" strike="noStrike" kern="1200" cap="none" spc="0" normalizeH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ko-KR" altLang="en-US" sz="2500" b="0" i="0" u="none" strike="noStrike" kern="1200" cap="none" spc="0" normalizeH="0" noProof="0" dirty="0" err="1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야마모토</a:t>
            </a:r>
            <a:r>
              <a:rPr kumimoji="0" lang="ko-KR" altLang="en-US" sz="2500" b="0" i="0" u="none" strike="noStrike" kern="1200" cap="none" spc="0" normalizeH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ko-KR" altLang="en-US" sz="2500" b="0" i="0" u="none" strike="noStrike" kern="1200" cap="none" spc="0" normalizeH="0" noProof="0" dirty="0" err="1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곤노효</a:t>
            </a:r>
            <a:r>
              <a:rPr kumimoji="0" lang="ko-KR" alt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500430" y="0"/>
            <a:ext cx="5829312" cy="1143000"/>
          </a:xfrm>
        </p:spPr>
        <p:txBody>
          <a:bodyPr>
            <a:normAutofit/>
          </a:bodyPr>
          <a:lstStyle/>
          <a:p>
            <a:r>
              <a:rPr lang="ko-KR" altLang="en-US" sz="4500" dirty="0" smtClean="0"/>
              <a:t>혼란스러</a:t>
            </a:r>
            <a:r>
              <a:rPr lang="ko-KR" altLang="en-US" sz="4500" dirty="0"/>
              <a:t>운 </a:t>
            </a:r>
            <a:r>
              <a:rPr lang="ko-KR" altLang="en-US" sz="4500" dirty="0" smtClean="0"/>
              <a:t>의회정치</a:t>
            </a:r>
            <a:endParaRPr lang="ko-KR" altLang="en-US" sz="4500" dirty="0"/>
          </a:p>
        </p:txBody>
      </p:sp>
      <p:pic>
        <p:nvPicPr>
          <p:cNvPr id="7" name="내용 개체 틀 6" descr="다이쇼천황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1000108"/>
            <a:ext cx="2540000" cy="3810000"/>
          </a:xfrm>
        </p:spPr>
      </p:pic>
      <p:sp>
        <p:nvSpPr>
          <p:cNvPr id="8" name="모서리가 둥근 직사각형 7"/>
          <p:cNvSpPr/>
          <p:nvPr/>
        </p:nvSpPr>
        <p:spPr>
          <a:xfrm>
            <a:off x="2428860" y="1285860"/>
            <a:ext cx="5143536" cy="200026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ko-KR" altLang="en-US" sz="2500" dirty="0" smtClean="0"/>
              <a:t>  </a:t>
            </a:r>
            <a:r>
              <a:rPr lang="en-US" altLang="ko-KR" sz="2500" dirty="0" smtClean="0"/>
              <a:t>1912</a:t>
            </a:r>
            <a:r>
              <a:rPr lang="ko-KR" altLang="en-US" sz="2500" dirty="0" smtClean="0"/>
              <a:t>년 메이지 천황의 사망</a:t>
            </a:r>
            <a:endParaRPr lang="en-US" altLang="ko-KR" sz="2500" dirty="0" smtClean="0"/>
          </a:p>
          <a:p>
            <a:r>
              <a:rPr lang="en-US" altLang="ko-KR" sz="2500" dirty="0"/>
              <a:t> </a:t>
            </a:r>
            <a:r>
              <a:rPr lang="en-US" altLang="ko-KR" sz="2500" dirty="0" smtClean="0"/>
              <a:t> </a:t>
            </a:r>
            <a:r>
              <a:rPr lang="ko-KR" altLang="en-US" sz="2500" dirty="0" err="1" smtClean="0"/>
              <a:t>다이쇼</a:t>
            </a:r>
            <a:r>
              <a:rPr lang="ko-KR" altLang="en-US" sz="2500" dirty="0" smtClean="0"/>
              <a:t> 시대가 시작됨</a:t>
            </a:r>
            <a:r>
              <a:rPr lang="en-US" altLang="ko-KR" sz="2500" dirty="0" smtClean="0"/>
              <a:t>.</a:t>
            </a:r>
            <a:r>
              <a:rPr lang="ko-KR" altLang="en-US" sz="2500" dirty="0" smtClean="0"/>
              <a:t> </a:t>
            </a:r>
            <a:endParaRPr lang="en-US" altLang="ko-KR" sz="2500" dirty="0" smtClean="0"/>
          </a:p>
          <a:p>
            <a:endParaRPr lang="en-US" altLang="ko-KR" sz="2500" dirty="0"/>
          </a:p>
          <a:p>
            <a:r>
              <a:rPr lang="en-US" altLang="ko-KR" sz="2500" dirty="0" smtClean="0"/>
              <a:t>               </a:t>
            </a:r>
            <a:r>
              <a:rPr lang="ko-KR" altLang="en-US" sz="2500" dirty="0" err="1" smtClean="0"/>
              <a:t>다이쇼</a:t>
            </a:r>
            <a:r>
              <a:rPr lang="ko-KR" altLang="en-US" sz="2500" dirty="0" smtClean="0"/>
              <a:t> 정변 </a:t>
            </a:r>
            <a:endParaRPr lang="en-US" altLang="ko-KR" sz="2500" dirty="0" smtClean="0"/>
          </a:p>
          <a:p>
            <a:endParaRPr lang="en-US" altLang="ko-KR" sz="2500" dirty="0" smtClean="0"/>
          </a:p>
          <a:p>
            <a:r>
              <a:rPr lang="en-US" altLang="ko-KR" sz="2500" dirty="0"/>
              <a:t> </a:t>
            </a:r>
            <a:r>
              <a:rPr lang="en-US" altLang="ko-KR" sz="2500" dirty="0" smtClean="0"/>
              <a:t>              </a:t>
            </a:r>
          </a:p>
        </p:txBody>
      </p:sp>
      <p:sp>
        <p:nvSpPr>
          <p:cNvPr id="9" name="오른쪽 화살표 8"/>
          <p:cNvSpPr/>
          <p:nvPr/>
        </p:nvSpPr>
        <p:spPr>
          <a:xfrm>
            <a:off x="3643306" y="2571744"/>
            <a:ext cx="571504" cy="500066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" name="내용 개체 틀 3" descr="노기 마레스케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5074" y="3429000"/>
            <a:ext cx="2430095" cy="3159124"/>
          </a:xfrm>
          <a:prstGeom prst="rect">
            <a:avLst/>
          </a:prstGeom>
        </p:spPr>
      </p:pic>
      <p:sp>
        <p:nvSpPr>
          <p:cNvPr id="11" name="모서리가 둥근 직사각형 10"/>
          <p:cNvSpPr/>
          <p:nvPr/>
        </p:nvSpPr>
        <p:spPr>
          <a:xfrm>
            <a:off x="1785918" y="5786454"/>
            <a:ext cx="4214842" cy="70666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altLang="ko-KR" sz="2500" dirty="0" smtClean="0"/>
              <a:t>1912</a:t>
            </a:r>
            <a:r>
              <a:rPr lang="ko-KR" altLang="en-US" sz="2500" dirty="0" smtClean="0"/>
              <a:t>년 노기 </a:t>
            </a:r>
            <a:r>
              <a:rPr lang="ko-KR" altLang="en-US" sz="2500" dirty="0" err="1" smtClean="0"/>
              <a:t>마레스케</a:t>
            </a:r>
            <a:r>
              <a:rPr lang="ko-KR" altLang="en-US" sz="2500" dirty="0" smtClean="0"/>
              <a:t> 자결</a:t>
            </a:r>
            <a:r>
              <a:rPr lang="en-US" altLang="ko-KR" sz="2500" dirty="0" smtClean="0"/>
              <a:t> </a:t>
            </a:r>
            <a:endParaRPr lang="ko-KR" altLang="en-US" sz="2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857620" y="0"/>
            <a:ext cx="6186502" cy="1143000"/>
          </a:xfrm>
        </p:spPr>
        <p:txBody>
          <a:bodyPr>
            <a:normAutofit/>
          </a:bodyPr>
          <a:lstStyle/>
          <a:p>
            <a:r>
              <a:rPr lang="ko-KR" altLang="en-US" sz="4500" dirty="0" smtClean="0"/>
              <a:t>민중저항의 시대</a:t>
            </a:r>
            <a:endParaRPr lang="ko-KR" altLang="en-US" sz="4500" dirty="0"/>
          </a:p>
        </p:txBody>
      </p:sp>
      <p:sp>
        <p:nvSpPr>
          <p:cNvPr id="8" name="모서리가 둥근 직사각형 7"/>
          <p:cNvSpPr/>
          <p:nvPr/>
        </p:nvSpPr>
        <p:spPr>
          <a:xfrm>
            <a:off x="571472" y="2285992"/>
            <a:ext cx="4643470" cy="1000132"/>
          </a:xfrm>
          <a:prstGeom prst="roundRect">
            <a:avLst/>
          </a:prstGeom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ko-KR" altLang="en-US" sz="2500" dirty="0" smtClean="0"/>
              <a:t> </a:t>
            </a:r>
            <a:r>
              <a:rPr lang="ko-KR" altLang="en-US" sz="4500" dirty="0" smtClean="0"/>
              <a:t>대중폭동의 시대</a:t>
            </a:r>
            <a:endParaRPr lang="en-US" altLang="ko-KR" sz="4500" dirty="0" smtClean="0"/>
          </a:p>
          <a:p>
            <a:r>
              <a:rPr lang="en-US" altLang="ko-KR" sz="2500" dirty="0"/>
              <a:t> </a:t>
            </a:r>
            <a:r>
              <a:rPr lang="en-US" altLang="ko-KR" sz="2500" dirty="0" smtClean="0"/>
              <a:t>              </a:t>
            </a:r>
          </a:p>
        </p:txBody>
      </p:sp>
      <p:sp>
        <p:nvSpPr>
          <p:cNvPr id="11" name="모서리가 둥근 직사각형 10"/>
          <p:cNvSpPr/>
          <p:nvPr/>
        </p:nvSpPr>
        <p:spPr>
          <a:xfrm>
            <a:off x="571472" y="3429000"/>
            <a:ext cx="8286808" cy="142876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ko-KR" altLang="en-US" sz="3500" dirty="0" smtClean="0"/>
              <a:t>   </a:t>
            </a:r>
            <a:r>
              <a:rPr lang="en-US" altLang="ko-KR" sz="3000" dirty="0" smtClean="0"/>
              <a:t>1905</a:t>
            </a:r>
            <a:r>
              <a:rPr lang="ko-KR" altLang="en-US" sz="3000" dirty="0" smtClean="0"/>
              <a:t>년</a:t>
            </a:r>
            <a:r>
              <a:rPr lang="en-US" altLang="ko-KR" sz="3000" dirty="0" smtClean="0"/>
              <a:t>~ 1918</a:t>
            </a:r>
            <a:r>
              <a:rPr lang="ko-KR" altLang="en-US" sz="3000" dirty="0" smtClean="0"/>
              <a:t>년 도쿄에서 </a:t>
            </a:r>
            <a:r>
              <a:rPr lang="en-US" altLang="ko-KR" sz="3000" dirty="0" smtClean="0"/>
              <a:t>8</a:t>
            </a:r>
            <a:r>
              <a:rPr lang="ko-KR" altLang="en-US" sz="3000" dirty="0" smtClean="0"/>
              <a:t>번의 폭동 발생</a:t>
            </a:r>
            <a:endParaRPr lang="en-US" altLang="ko-KR" sz="3000" dirty="0" smtClean="0"/>
          </a:p>
          <a:p>
            <a:endParaRPr lang="en-US" altLang="ko-KR" sz="3000" dirty="0"/>
          </a:p>
          <a:p>
            <a:endParaRPr lang="en-US" altLang="ko-KR" sz="3500" dirty="0" smtClean="0"/>
          </a:p>
          <a:p>
            <a:r>
              <a:rPr lang="en-US" altLang="ko-KR" sz="3500" dirty="0"/>
              <a:t> </a:t>
            </a:r>
            <a:r>
              <a:rPr lang="en-US" altLang="ko-KR" sz="3500" dirty="0" smtClean="0"/>
              <a:t>              </a:t>
            </a:r>
          </a:p>
        </p:txBody>
      </p:sp>
      <p:sp>
        <p:nvSpPr>
          <p:cNvPr id="10" name="오른쪽 화살표 9"/>
          <p:cNvSpPr/>
          <p:nvPr/>
        </p:nvSpPr>
        <p:spPr>
          <a:xfrm>
            <a:off x="357158" y="3643314"/>
            <a:ext cx="714380" cy="42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57818" y="0"/>
            <a:ext cx="4114800" cy="1154098"/>
          </a:xfrm>
        </p:spPr>
        <p:txBody>
          <a:bodyPr>
            <a:normAutofit/>
          </a:bodyPr>
          <a:lstStyle/>
          <a:p>
            <a:r>
              <a:rPr lang="ko-KR" altLang="en-US" sz="4500" dirty="0" err="1" smtClean="0"/>
              <a:t>히비야</a:t>
            </a:r>
            <a:r>
              <a:rPr lang="ko-KR" altLang="en-US" sz="4500" dirty="0" smtClean="0"/>
              <a:t> 폭동</a:t>
            </a:r>
            <a:endParaRPr lang="ko-KR" altLang="en-US" sz="4500" dirty="0"/>
          </a:p>
        </p:txBody>
      </p:sp>
      <p:pic>
        <p:nvPicPr>
          <p:cNvPr id="5" name="내용 개체 틀 3" descr="히비야폭동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14546" y="1214422"/>
            <a:ext cx="5000660" cy="47231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57818" y="0"/>
            <a:ext cx="4114800" cy="1154098"/>
          </a:xfrm>
        </p:spPr>
        <p:txBody>
          <a:bodyPr>
            <a:normAutofit/>
          </a:bodyPr>
          <a:lstStyle/>
          <a:p>
            <a:r>
              <a:rPr lang="ko-KR" altLang="en-US" sz="4500" dirty="0" err="1" smtClean="0"/>
              <a:t>히비야</a:t>
            </a:r>
            <a:r>
              <a:rPr lang="ko-KR" altLang="en-US" sz="4500" dirty="0" smtClean="0"/>
              <a:t> 폭동</a:t>
            </a:r>
            <a:endParaRPr lang="ko-KR" altLang="en-US" sz="4500" dirty="0"/>
          </a:p>
        </p:txBody>
      </p:sp>
      <p:sp>
        <p:nvSpPr>
          <p:cNvPr id="6" name="모서리가 둥근 직사각형 5"/>
          <p:cNvSpPr/>
          <p:nvPr/>
        </p:nvSpPr>
        <p:spPr>
          <a:xfrm>
            <a:off x="214282" y="1500174"/>
            <a:ext cx="8715436" cy="5000660"/>
          </a:xfrm>
          <a:prstGeom prst="roundRect">
            <a:avLst/>
          </a:prstGeom>
          <a:noFill/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altLang="ko-KR" sz="3300" b="1" dirty="0">
                <a:solidFill>
                  <a:sysClr val="windowText" lastClr="000000"/>
                </a:solidFill>
              </a:rPr>
              <a:t> </a:t>
            </a:r>
            <a:r>
              <a:rPr lang="en-US" altLang="ko-KR" sz="3300" b="1" dirty="0" smtClean="0">
                <a:solidFill>
                  <a:sysClr val="windowText" lastClr="000000"/>
                </a:solidFill>
              </a:rPr>
              <a:t>1905</a:t>
            </a:r>
            <a:r>
              <a:rPr lang="ko-KR" altLang="en-US" sz="3300" b="1" dirty="0" smtClean="0">
                <a:solidFill>
                  <a:sysClr val="windowText" lastClr="000000"/>
                </a:solidFill>
              </a:rPr>
              <a:t>년 </a:t>
            </a:r>
            <a:r>
              <a:rPr lang="en-US" altLang="ko-KR" sz="3300" b="1" dirty="0" smtClean="0">
                <a:solidFill>
                  <a:sysClr val="windowText" lastClr="000000"/>
                </a:solidFill>
              </a:rPr>
              <a:t>9</a:t>
            </a:r>
            <a:r>
              <a:rPr lang="ko-KR" altLang="en-US" sz="3300" b="1" dirty="0" smtClean="0">
                <a:solidFill>
                  <a:sysClr val="windowText" lastClr="000000"/>
                </a:solidFill>
              </a:rPr>
              <a:t>월 최초의 폭동</a:t>
            </a:r>
            <a:endParaRPr lang="en-US" altLang="ko-KR" sz="3300" b="1" dirty="0" smtClean="0">
              <a:solidFill>
                <a:sysClr val="windowText" lastClr="000000"/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altLang="ko-KR" sz="3300" b="1" dirty="0" smtClean="0">
              <a:solidFill>
                <a:sysClr val="windowText" lastClr="00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altLang="ko-KR" sz="3300" b="1" dirty="0" smtClean="0">
                <a:solidFill>
                  <a:sysClr val="windowText" lastClr="000000"/>
                </a:solidFill>
              </a:rPr>
              <a:t> 17</a:t>
            </a:r>
            <a:r>
              <a:rPr lang="ko-KR" altLang="en-US" sz="3300" b="1" dirty="0" smtClean="0">
                <a:solidFill>
                  <a:sysClr val="windowText" lastClr="000000"/>
                </a:solidFill>
              </a:rPr>
              <a:t>명의 폭도 사망</a:t>
            </a:r>
            <a:r>
              <a:rPr lang="en-US" altLang="ko-KR" sz="3300" b="1" dirty="0" smtClean="0">
                <a:solidFill>
                  <a:sysClr val="windowText" lastClr="000000"/>
                </a:solidFill>
              </a:rPr>
              <a:t>, </a:t>
            </a:r>
            <a:r>
              <a:rPr lang="ko-KR" altLang="en-US" sz="3300" b="1" dirty="0" smtClean="0">
                <a:solidFill>
                  <a:sysClr val="windowText" lastClr="000000"/>
                </a:solidFill>
              </a:rPr>
              <a:t>도쿄 파출소 </a:t>
            </a:r>
            <a:r>
              <a:rPr lang="en-US" altLang="ko-KR" sz="3300" b="1" dirty="0" smtClean="0">
                <a:solidFill>
                  <a:sysClr val="windowText" lastClr="000000"/>
                </a:solidFill>
              </a:rPr>
              <a:t>70%</a:t>
            </a:r>
            <a:r>
              <a:rPr lang="ko-KR" altLang="en-US" sz="3300" b="1" dirty="0" smtClean="0">
                <a:solidFill>
                  <a:sysClr val="windowText" lastClr="000000"/>
                </a:solidFill>
              </a:rPr>
              <a:t>파괴</a:t>
            </a:r>
            <a:endParaRPr lang="en-US" altLang="ko-KR" sz="3300" b="1" dirty="0" smtClean="0">
              <a:solidFill>
                <a:sysClr val="windowText" lastClr="000000"/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altLang="ko-KR" sz="3300" b="1" dirty="0" smtClean="0">
              <a:solidFill>
                <a:sysClr val="windowText" lastClr="00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altLang="ko-KR" sz="3300" b="1" dirty="0" smtClean="0">
                <a:solidFill>
                  <a:sysClr val="windowText" lastClr="000000"/>
                </a:solidFill>
              </a:rPr>
              <a:t> ‘</a:t>
            </a:r>
            <a:r>
              <a:rPr lang="ko-KR" altLang="en-US" sz="3300" b="1" dirty="0" smtClean="0">
                <a:solidFill>
                  <a:sysClr val="windowText" lastClr="000000"/>
                </a:solidFill>
              </a:rPr>
              <a:t>민의무시</a:t>
            </a:r>
            <a:r>
              <a:rPr lang="en-US" altLang="ko-KR" sz="3300" b="1" dirty="0" smtClean="0">
                <a:solidFill>
                  <a:sysClr val="windowText" lastClr="000000"/>
                </a:solidFill>
              </a:rPr>
              <a:t>’</a:t>
            </a:r>
            <a:r>
              <a:rPr lang="ko-KR" altLang="en-US" sz="3300" b="1" dirty="0" smtClean="0">
                <a:solidFill>
                  <a:sysClr val="windowText" lastClr="000000"/>
                </a:solidFill>
              </a:rPr>
              <a:t>하는 천황대신들을 규탄</a:t>
            </a:r>
            <a:endParaRPr lang="en-US" altLang="ko-KR" sz="3300" b="1" dirty="0" smtClean="0">
              <a:solidFill>
                <a:sysClr val="windowText" lastClr="000000"/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altLang="ko-KR" sz="3300" b="1" dirty="0" smtClean="0">
              <a:solidFill>
                <a:sysClr val="windowText" lastClr="00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altLang="ko-KR" sz="3300" b="1" dirty="0">
                <a:solidFill>
                  <a:sysClr val="windowText" lastClr="000000"/>
                </a:solidFill>
              </a:rPr>
              <a:t> </a:t>
            </a:r>
            <a:r>
              <a:rPr lang="ko-KR" altLang="en-US" sz="3300" b="1" dirty="0" smtClean="0">
                <a:solidFill>
                  <a:sysClr val="windowText" lastClr="000000"/>
                </a:solidFill>
              </a:rPr>
              <a:t>소원을 존중하는 정치제도 요구</a:t>
            </a:r>
            <a:endParaRPr lang="en-US" altLang="ko-KR" sz="3300" b="1" dirty="0" smtClean="0">
              <a:solidFill>
                <a:sysClr val="windowText" lastClr="000000"/>
              </a:solidFill>
            </a:endParaRPr>
          </a:p>
          <a:p>
            <a:r>
              <a:rPr lang="en-US" altLang="ko-KR" sz="2500" dirty="0"/>
              <a:t> </a:t>
            </a:r>
            <a:r>
              <a:rPr lang="en-US" altLang="ko-KR" sz="2500" dirty="0" smtClean="0"/>
              <a:t>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857620" y="0"/>
            <a:ext cx="5286380" cy="1071546"/>
          </a:xfrm>
        </p:spPr>
        <p:txBody>
          <a:bodyPr>
            <a:normAutofit/>
          </a:bodyPr>
          <a:lstStyle/>
          <a:p>
            <a:pPr algn="r"/>
            <a:r>
              <a:rPr lang="ko-KR" altLang="en-US" sz="4500" dirty="0" smtClean="0"/>
              <a:t>제국과 국내질서</a:t>
            </a:r>
            <a:endParaRPr lang="ko-KR" altLang="en-US" sz="4500" dirty="0"/>
          </a:p>
        </p:txBody>
      </p:sp>
      <p:graphicFrame>
        <p:nvGraphicFramePr>
          <p:cNvPr id="8" name="내용 개체 틀 7"/>
          <p:cNvGraphicFramePr>
            <a:graphicFrameLocks noGrp="1"/>
          </p:cNvGraphicFramePr>
          <p:nvPr>
            <p:ph idx="1"/>
          </p:nvPr>
        </p:nvGraphicFramePr>
        <p:xfrm>
          <a:off x="214282" y="1214422"/>
          <a:ext cx="8786874" cy="5429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제목 1"/>
          <p:cNvSpPr txBox="1">
            <a:spLocks/>
          </p:cNvSpPr>
          <p:nvPr/>
        </p:nvSpPr>
        <p:spPr>
          <a:xfrm>
            <a:off x="142844" y="1000108"/>
            <a:ext cx="8786874" cy="56436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714744" y="0"/>
            <a:ext cx="5857884" cy="1143000"/>
          </a:xfrm>
        </p:spPr>
        <p:txBody>
          <a:bodyPr>
            <a:normAutofit/>
          </a:bodyPr>
          <a:lstStyle/>
          <a:p>
            <a:r>
              <a:rPr lang="ko-KR" altLang="en-US" sz="4500" dirty="0" smtClean="0"/>
              <a:t>내셔널리즘의 획책</a:t>
            </a:r>
            <a:endParaRPr lang="ko-KR" altLang="en-US" sz="4500" dirty="0"/>
          </a:p>
        </p:txBody>
      </p:sp>
      <p:sp>
        <p:nvSpPr>
          <p:cNvPr id="4" name="제목 7"/>
          <p:cNvSpPr txBox="1">
            <a:spLocks/>
          </p:cNvSpPr>
          <p:nvPr/>
        </p:nvSpPr>
        <p:spPr>
          <a:xfrm>
            <a:off x="428596" y="2214554"/>
            <a:ext cx="2857520" cy="185738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4200" b="1" dirty="0" err="1" smtClean="0"/>
              <a:t>내무</a:t>
            </a:r>
            <a:r>
              <a:rPr lang="ko-KR" altLang="en-US" sz="4200" b="1" dirty="0" err="1"/>
              <a:t>성</a:t>
            </a:r>
            <a:r>
              <a:rPr kumimoji="0" lang="ko-KR" alt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5" name="모서리가 둥근 직사각형 4"/>
          <p:cNvSpPr/>
          <p:nvPr/>
        </p:nvSpPr>
        <p:spPr>
          <a:xfrm>
            <a:off x="3071802" y="1785926"/>
            <a:ext cx="5857916" cy="442915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3000" dirty="0" smtClean="0"/>
              <a:t> 마을통합</a:t>
            </a:r>
            <a:endParaRPr lang="en-US" altLang="ko-KR" sz="3000" dirty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3000" dirty="0" smtClean="0"/>
              <a:t> 소규모신사의 통합</a:t>
            </a:r>
            <a:endParaRPr lang="en-US" altLang="ko-KR" sz="3000" dirty="0" smtClean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3000" dirty="0"/>
              <a:t> </a:t>
            </a:r>
            <a:r>
              <a:rPr lang="ko-KR" altLang="en-US" sz="3000" dirty="0" smtClean="0"/>
              <a:t>각종단체의 여성가입을 권장</a:t>
            </a:r>
            <a:endParaRPr lang="en-US" altLang="ko-KR" sz="3000" dirty="0" smtClean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3000" dirty="0"/>
              <a:t> </a:t>
            </a:r>
            <a:r>
              <a:rPr lang="en-US" altLang="ko-KR" sz="3000" dirty="0" smtClean="0"/>
              <a:t>1901</a:t>
            </a:r>
            <a:r>
              <a:rPr lang="ko-KR" altLang="en-US" sz="3000" dirty="0" smtClean="0"/>
              <a:t>년 애국부인회 창설</a:t>
            </a:r>
            <a:endParaRPr lang="en-US" altLang="ko-KR" sz="3000" dirty="0" smtClean="0"/>
          </a:p>
          <a:p>
            <a:pPr>
              <a:lnSpc>
                <a:spcPct val="150000"/>
              </a:lnSpc>
            </a:pPr>
            <a:r>
              <a:rPr lang="en-US" altLang="ko-KR" sz="3000" dirty="0"/>
              <a:t> </a:t>
            </a:r>
            <a:r>
              <a:rPr lang="en-US" altLang="ko-KR" sz="3000" dirty="0" smtClean="0"/>
              <a:t> 1907</a:t>
            </a:r>
            <a:r>
              <a:rPr lang="ko-KR" altLang="en-US" sz="3000" dirty="0" smtClean="0"/>
              <a:t>년 </a:t>
            </a:r>
            <a:r>
              <a:rPr lang="ko-KR" altLang="en-US" sz="3000" dirty="0" err="1" smtClean="0"/>
              <a:t>여성보덕회</a:t>
            </a:r>
            <a:r>
              <a:rPr lang="ko-KR" altLang="en-US" sz="3000" dirty="0" smtClean="0"/>
              <a:t> 결성</a:t>
            </a:r>
            <a:endParaRPr lang="en-US" altLang="ko-KR" sz="3500" dirty="0" smtClean="0"/>
          </a:p>
          <a:p>
            <a:r>
              <a:rPr lang="en-US" altLang="ko-KR" sz="3500" dirty="0"/>
              <a:t> </a:t>
            </a:r>
            <a:r>
              <a:rPr lang="en-US" altLang="ko-KR" sz="3500" dirty="0" smtClean="0"/>
              <a:t>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714744" y="0"/>
            <a:ext cx="5857884" cy="1143000"/>
          </a:xfrm>
        </p:spPr>
        <p:txBody>
          <a:bodyPr>
            <a:normAutofit/>
          </a:bodyPr>
          <a:lstStyle/>
          <a:p>
            <a:r>
              <a:rPr lang="ko-KR" altLang="en-US" sz="4500" dirty="0" smtClean="0"/>
              <a:t>내셔널리즘의 획책</a:t>
            </a:r>
            <a:endParaRPr lang="ko-KR" altLang="en-US" sz="4500" dirty="0"/>
          </a:p>
        </p:txBody>
      </p:sp>
      <p:sp>
        <p:nvSpPr>
          <p:cNvPr id="4" name="제목 7"/>
          <p:cNvSpPr txBox="1">
            <a:spLocks/>
          </p:cNvSpPr>
          <p:nvPr/>
        </p:nvSpPr>
        <p:spPr>
          <a:xfrm>
            <a:off x="428596" y="2214554"/>
            <a:ext cx="2857520" cy="185738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육</a:t>
            </a:r>
            <a:r>
              <a:rPr kumimoji="0" lang="ko-KR" altLang="en-US" sz="42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군</a:t>
            </a:r>
            <a:r>
              <a:rPr kumimoji="0" lang="ko-KR" alt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5" name="모서리가 둥근 직사각형 4"/>
          <p:cNvSpPr/>
          <p:nvPr/>
        </p:nvSpPr>
        <p:spPr>
          <a:xfrm>
            <a:off x="3000364" y="1214422"/>
            <a:ext cx="6429420" cy="535785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150000"/>
              </a:lnSpc>
            </a:pPr>
            <a:r>
              <a:rPr lang="en-US" altLang="ko-KR" sz="3000" dirty="0" smtClean="0"/>
              <a:t>                        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3000" dirty="0" smtClean="0"/>
              <a:t>1910</a:t>
            </a:r>
            <a:r>
              <a:rPr lang="ko-KR" altLang="en-US" sz="3000" dirty="0" smtClean="0"/>
              <a:t>년에 제국재향군인회 창설</a:t>
            </a:r>
            <a:r>
              <a:rPr lang="en-US" altLang="ko-KR" sz="3000" dirty="0" smtClean="0"/>
              <a:t>  </a:t>
            </a:r>
            <a:endParaRPr lang="en-US" altLang="ko-KR" sz="3000" dirty="0"/>
          </a:p>
          <a:p>
            <a:pPr>
              <a:lnSpc>
                <a:spcPct val="150000"/>
              </a:lnSpc>
            </a:pPr>
            <a:r>
              <a:rPr lang="en-US" altLang="ko-KR" sz="3000" dirty="0" smtClean="0"/>
              <a:t>   【</a:t>
            </a:r>
            <a:r>
              <a:rPr lang="ko-KR" altLang="en-US" sz="3000" dirty="0" smtClean="0"/>
              <a:t>목적</a:t>
            </a:r>
            <a:r>
              <a:rPr lang="en-US" altLang="ko-KR" sz="3500" dirty="0" smtClean="0"/>
              <a:t>】</a:t>
            </a:r>
          </a:p>
          <a:p>
            <a:pPr>
              <a:lnSpc>
                <a:spcPct val="150000"/>
              </a:lnSpc>
            </a:pPr>
            <a:r>
              <a:rPr lang="ko-KR" altLang="en-US" sz="3000" dirty="0" smtClean="0"/>
              <a:t>비상시 현역으로 징집될 청년들에게 군사적인 각오를 다지게 하는 것과 사회질서 장화</a:t>
            </a:r>
            <a:r>
              <a:rPr lang="en-US" altLang="ko-KR" sz="3000" dirty="0" smtClean="0"/>
              <a:t>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714744" y="0"/>
            <a:ext cx="5857884" cy="1143000"/>
          </a:xfrm>
        </p:spPr>
        <p:txBody>
          <a:bodyPr>
            <a:normAutofit/>
          </a:bodyPr>
          <a:lstStyle/>
          <a:p>
            <a:r>
              <a:rPr lang="ko-KR" altLang="en-US" sz="4500" dirty="0" smtClean="0"/>
              <a:t>내셔널리즘의 획책</a:t>
            </a:r>
            <a:endParaRPr lang="ko-KR" altLang="en-US" sz="4500" dirty="0"/>
          </a:p>
        </p:txBody>
      </p:sp>
      <p:sp>
        <p:nvSpPr>
          <p:cNvPr id="4" name="제목 7"/>
          <p:cNvSpPr txBox="1">
            <a:spLocks/>
          </p:cNvSpPr>
          <p:nvPr/>
        </p:nvSpPr>
        <p:spPr>
          <a:xfrm>
            <a:off x="428596" y="2214554"/>
            <a:ext cx="2857520" cy="185738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문부</a:t>
            </a:r>
            <a:r>
              <a:rPr kumimoji="0" lang="ko-KR" altLang="en-US" sz="42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성</a:t>
            </a:r>
            <a:r>
              <a:rPr kumimoji="0" lang="ko-KR" alt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5" name="모서리가 둥근 직사각형 4"/>
          <p:cNvSpPr/>
          <p:nvPr/>
        </p:nvSpPr>
        <p:spPr>
          <a:xfrm>
            <a:off x="3071802" y="1785926"/>
            <a:ext cx="6429420" cy="442915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3000" dirty="0" smtClean="0"/>
              <a:t> </a:t>
            </a:r>
            <a:r>
              <a:rPr lang="en-US" altLang="ko-KR" sz="3000" dirty="0" smtClean="0"/>
              <a:t>1907</a:t>
            </a:r>
            <a:r>
              <a:rPr lang="ko-KR" altLang="en-US" sz="3000" dirty="0" smtClean="0"/>
              <a:t>년 의무교육기간 </a:t>
            </a:r>
            <a:r>
              <a:rPr lang="en-US" altLang="ko-KR" sz="3000" dirty="0" smtClean="0"/>
              <a:t>2</a:t>
            </a:r>
            <a:r>
              <a:rPr lang="ko-KR" altLang="en-US" sz="3000" dirty="0" err="1" smtClean="0"/>
              <a:t>년연장</a:t>
            </a:r>
            <a:endParaRPr lang="en-US" altLang="ko-KR" sz="3000" dirty="0" smtClean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3000" dirty="0" smtClean="0"/>
              <a:t> 학교재정안정</a:t>
            </a:r>
            <a:r>
              <a:rPr lang="en-US" altLang="ko-KR" sz="3000" dirty="0" smtClean="0"/>
              <a:t>, </a:t>
            </a:r>
            <a:r>
              <a:rPr lang="ko-KR" altLang="en-US" sz="3000" dirty="0" smtClean="0"/>
              <a:t>교과과정개편</a:t>
            </a:r>
            <a:endParaRPr lang="en-US" altLang="ko-KR" sz="3000" dirty="0" smtClean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3000" dirty="0"/>
              <a:t> </a:t>
            </a:r>
            <a:r>
              <a:rPr lang="ko-KR" altLang="en-US" sz="3000" dirty="0" smtClean="0"/>
              <a:t>교사들의 지위 격상</a:t>
            </a:r>
            <a:r>
              <a:rPr lang="en-US" altLang="ko-KR" sz="3500" dirty="0" smtClean="0"/>
              <a:t>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3000" dirty="0" smtClean="0"/>
              <a:t>청년회의 개조</a:t>
            </a:r>
            <a:r>
              <a:rPr lang="en-US" altLang="ko-KR" sz="3000" dirty="0" smtClean="0"/>
              <a:t>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643570" y="0"/>
            <a:ext cx="3757610" cy="1143000"/>
          </a:xfrm>
        </p:spPr>
        <p:txBody>
          <a:bodyPr/>
          <a:lstStyle/>
          <a:p>
            <a:r>
              <a:rPr lang="ko-KR" altLang="en-US" dirty="0" smtClean="0"/>
              <a:t>전시의 일본</a:t>
            </a:r>
            <a:endParaRPr lang="ko-KR" altLang="en-US" dirty="0"/>
          </a:p>
        </p:txBody>
      </p:sp>
      <p:sp>
        <p:nvSpPr>
          <p:cNvPr id="4" name="제목 7"/>
          <p:cNvSpPr txBox="1">
            <a:spLocks/>
          </p:cNvSpPr>
          <p:nvPr/>
        </p:nvSpPr>
        <p:spPr>
          <a:xfrm>
            <a:off x="357158" y="1285860"/>
            <a:ext cx="5143536" cy="857256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태평양전쟁 발단</a:t>
            </a:r>
            <a:r>
              <a:rPr kumimoji="0" lang="ko-KR" altLang="en-US" sz="25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ko-KR" altLang="en-US" sz="25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내용 개체 틀 2"/>
          <p:cNvSpPr>
            <a:spLocks noGrp="1"/>
          </p:cNvSpPr>
          <p:nvPr>
            <p:ph idx="1"/>
          </p:nvPr>
        </p:nvSpPr>
        <p:spPr>
          <a:xfrm>
            <a:off x="142844" y="2285992"/>
            <a:ext cx="8643998" cy="3840171"/>
          </a:xfrm>
        </p:spPr>
        <p:txBody>
          <a:bodyPr/>
          <a:lstStyle/>
          <a:p>
            <a:pPr>
              <a:buNone/>
            </a:pPr>
            <a:r>
              <a:rPr lang="en-US" altLang="ko-KR" sz="3500" b="1" dirty="0" smtClean="0"/>
              <a:t>1931</a:t>
            </a:r>
            <a:r>
              <a:rPr lang="ko-KR" altLang="en-US" sz="3500" b="1" dirty="0" smtClean="0"/>
              <a:t>년 </a:t>
            </a:r>
            <a:r>
              <a:rPr lang="ko-KR" altLang="en-US" dirty="0" smtClean="0"/>
              <a:t>만주사변</a:t>
            </a:r>
            <a:endParaRPr lang="en-US" altLang="ko-KR" dirty="0" smtClean="0"/>
          </a:p>
          <a:p>
            <a:pPr>
              <a:buNone/>
            </a:pPr>
            <a:r>
              <a:rPr lang="en-US" altLang="ko-KR" sz="3500" b="1" dirty="0" smtClean="0"/>
              <a:t>1937</a:t>
            </a:r>
            <a:r>
              <a:rPr lang="ko-KR" altLang="en-US" sz="3500" b="1" dirty="0" smtClean="0"/>
              <a:t>년 </a:t>
            </a:r>
            <a:r>
              <a:rPr lang="ko-KR" altLang="en-US" dirty="0" err="1" smtClean="0"/>
              <a:t>루거우차오사건</a:t>
            </a:r>
            <a:r>
              <a:rPr lang="en-US" altLang="ko-KR" dirty="0" smtClean="0"/>
              <a:t>, </a:t>
            </a:r>
            <a:r>
              <a:rPr lang="ko-KR" altLang="en-US" dirty="0" smtClean="0"/>
              <a:t>중일전쟁</a:t>
            </a:r>
            <a:endParaRPr lang="en-US" altLang="ko-KR" dirty="0" smtClean="0"/>
          </a:p>
          <a:p>
            <a:pPr>
              <a:buNone/>
            </a:pPr>
            <a:r>
              <a:rPr lang="en-US" altLang="ko-KR" sz="3500" b="1" dirty="0" smtClean="0"/>
              <a:t>1939</a:t>
            </a:r>
            <a:r>
              <a:rPr lang="ko-KR" altLang="en-US" sz="3500" b="1" dirty="0" smtClean="0"/>
              <a:t>년 </a:t>
            </a:r>
            <a:r>
              <a:rPr lang="ko-KR" altLang="en-US" dirty="0" smtClean="0"/>
              <a:t>미일통상조약 파기</a:t>
            </a:r>
            <a:endParaRPr lang="en-US" altLang="ko-KR" dirty="0" smtClean="0"/>
          </a:p>
          <a:p>
            <a:pPr>
              <a:buNone/>
            </a:pPr>
            <a:r>
              <a:rPr lang="en-US" altLang="ko-KR" sz="3500" b="1" dirty="0" smtClean="0"/>
              <a:t>1940</a:t>
            </a:r>
            <a:r>
              <a:rPr lang="ko-KR" altLang="en-US" sz="3500" b="1" dirty="0" smtClean="0"/>
              <a:t>년 </a:t>
            </a:r>
            <a:r>
              <a:rPr lang="ko-KR" altLang="en-US" dirty="0" smtClean="0"/>
              <a:t>독일</a:t>
            </a:r>
            <a:r>
              <a:rPr lang="en-US" altLang="ko-KR" dirty="0" smtClean="0"/>
              <a:t>, </a:t>
            </a:r>
            <a:r>
              <a:rPr lang="ko-KR" altLang="en-US" dirty="0" smtClean="0"/>
              <a:t>이탈리아 삼국동맹 체결</a:t>
            </a:r>
          </a:p>
          <a:p>
            <a:pPr>
              <a:buNone/>
            </a:pPr>
            <a:r>
              <a:rPr lang="en-US" altLang="ko-KR" sz="3500" b="1" dirty="0" smtClean="0"/>
              <a:t>1941</a:t>
            </a:r>
            <a:r>
              <a:rPr lang="ko-KR" altLang="en-US" sz="3500" b="1" dirty="0" smtClean="0"/>
              <a:t>년 </a:t>
            </a:r>
            <a:r>
              <a:rPr lang="ko-KR" altLang="en-US" dirty="0" smtClean="0"/>
              <a:t>인도차이나에 대한 일본 지배력 확대</a:t>
            </a:r>
            <a:endParaRPr lang="ko-KR" alt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643570" y="0"/>
            <a:ext cx="3757610" cy="1143000"/>
          </a:xfrm>
        </p:spPr>
        <p:txBody>
          <a:bodyPr/>
          <a:lstStyle/>
          <a:p>
            <a:r>
              <a:rPr lang="ko-KR" altLang="en-US" dirty="0" smtClean="0"/>
              <a:t>전시의 일본</a:t>
            </a:r>
            <a:endParaRPr lang="ko-KR" altLang="en-US" dirty="0"/>
          </a:p>
        </p:txBody>
      </p:sp>
      <p:sp>
        <p:nvSpPr>
          <p:cNvPr id="4" name="제목 7"/>
          <p:cNvSpPr txBox="1">
            <a:spLocks/>
          </p:cNvSpPr>
          <p:nvPr/>
        </p:nvSpPr>
        <p:spPr>
          <a:xfrm>
            <a:off x="357158" y="1285860"/>
            <a:ext cx="5143536" cy="857256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태평양전쟁 시작</a:t>
            </a:r>
            <a:r>
              <a:rPr kumimoji="0" lang="ko-KR" altLang="en-US" sz="25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ko-KR" altLang="en-US" sz="25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내용 개체 틀 2"/>
          <p:cNvSpPr>
            <a:spLocks noGrp="1"/>
          </p:cNvSpPr>
          <p:nvPr>
            <p:ph idx="1"/>
          </p:nvPr>
        </p:nvSpPr>
        <p:spPr>
          <a:xfrm>
            <a:off x="142844" y="2285992"/>
            <a:ext cx="8643998" cy="3840171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altLang="ko-KR" sz="3800" b="1" dirty="0" smtClean="0"/>
              <a:t>1941</a:t>
            </a:r>
            <a:r>
              <a:rPr lang="ko-KR" altLang="en-US" sz="3800" b="1" dirty="0" smtClean="0"/>
              <a:t>년 </a:t>
            </a:r>
            <a:r>
              <a:rPr lang="en-US" altLang="ko-KR" sz="3800" b="1" dirty="0" smtClean="0"/>
              <a:t>12</a:t>
            </a:r>
            <a:r>
              <a:rPr lang="ko-KR" altLang="en-US" sz="3800" b="1" dirty="0" smtClean="0"/>
              <a:t>월 </a:t>
            </a:r>
            <a:r>
              <a:rPr lang="en-US" altLang="ko-KR" sz="3800" b="1" dirty="0" smtClean="0"/>
              <a:t>7</a:t>
            </a:r>
            <a:r>
              <a:rPr lang="ko-KR" altLang="en-US" sz="3800" b="1" dirty="0" smtClean="0"/>
              <a:t>일</a:t>
            </a:r>
            <a:r>
              <a:rPr lang="en-US" altLang="ko-KR" sz="3800" b="1" dirty="0" smtClean="0"/>
              <a:t>(</a:t>
            </a:r>
            <a:r>
              <a:rPr lang="ko-KR" altLang="en-US" sz="3800" b="1" dirty="0" smtClean="0"/>
              <a:t>일본시각 </a:t>
            </a:r>
            <a:r>
              <a:rPr lang="en-US" altLang="ko-KR" sz="3800" b="1" dirty="0" smtClean="0"/>
              <a:t>12</a:t>
            </a:r>
            <a:r>
              <a:rPr lang="ko-KR" altLang="en-US" sz="3800" b="1" dirty="0" smtClean="0"/>
              <a:t>월</a:t>
            </a:r>
            <a:r>
              <a:rPr lang="en-US" altLang="ko-KR" sz="3800" b="1" dirty="0" smtClean="0"/>
              <a:t>8</a:t>
            </a:r>
            <a:r>
              <a:rPr lang="ko-KR" altLang="en-US" sz="3800" b="1" dirty="0" smtClean="0"/>
              <a:t>일</a:t>
            </a:r>
            <a:r>
              <a:rPr lang="en-US" altLang="ko-KR" sz="3800" b="1" dirty="0" smtClean="0"/>
              <a:t>) </a:t>
            </a:r>
            <a:endParaRPr lang="en-US" altLang="ko-KR" sz="3800" b="1" dirty="0" smtClean="0"/>
          </a:p>
          <a:p>
            <a:pPr>
              <a:buNone/>
            </a:pPr>
            <a:r>
              <a:rPr lang="ko-KR" altLang="en-US" dirty="0" smtClean="0"/>
              <a:t>진주만 </a:t>
            </a:r>
            <a:r>
              <a:rPr lang="ko-KR" altLang="en-US" dirty="0" smtClean="0"/>
              <a:t>공격</a:t>
            </a:r>
            <a:r>
              <a:rPr lang="en-US" altLang="ko-KR" dirty="0" smtClean="0"/>
              <a:t>, </a:t>
            </a:r>
            <a:r>
              <a:rPr lang="ko-KR" altLang="en-US" dirty="0" smtClean="0"/>
              <a:t>태평양전쟁의 </a:t>
            </a:r>
            <a:r>
              <a:rPr lang="ko-KR" altLang="en-US" dirty="0" smtClean="0"/>
              <a:t>시작</a:t>
            </a:r>
            <a:endParaRPr lang="en-US" altLang="ko-KR" dirty="0" smtClean="0"/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r>
              <a:rPr lang="en-US" altLang="ko-KR" sz="3800" b="1" dirty="0" smtClean="0"/>
              <a:t>1942</a:t>
            </a:r>
            <a:r>
              <a:rPr lang="ko-KR" altLang="en-US" sz="3800" b="1" dirty="0" smtClean="0"/>
              <a:t>년 </a:t>
            </a:r>
            <a:endParaRPr lang="en-US" altLang="ko-KR" sz="3800" b="1" dirty="0" smtClean="0"/>
          </a:p>
          <a:p>
            <a:pPr>
              <a:buNone/>
            </a:pPr>
            <a:r>
              <a:rPr lang="ko-KR" altLang="en-US" dirty="0" smtClean="0"/>
              <a:t>일본 </a:t>
            </a:r>
            <a:r>
              <a:rPr lang="ko-KR" altLang="en-US" dirty="0" err="1" smtClean="0"/>
              <a:t>싱가폴</a:t>
            </a:r>
            <a:r>
              <a:rPr lang="en-US" altLang="ko-KR" dirty="0" smtClean="0"/>
              <a:t>, </a:t>
            </a:r>
            <a:r>
              <a:rPr lang="ko-KR" altLang="en-US" dirty="0" smtClean="0"/>
              <a:t>필리핀</a:t>
            </a:r>
            <a:r>
              <a:rPr lang="en-US" altLang="ko-KR" dirty="0" smtClean="0"/>
              <a:t>, </a:t>
            </a:r>
            <a:r>
              <a:rPr lang="ko-KR" altLang="en-US" dirty="0" smtClean="0"/>
              <a:t>인도네시아 </a:t>
            </a:r>
            <a:r>
              <a:rPr lang="ko-KR" altLang="en-US" dirty="0" smtClean="0"/>
              <a:t>등 </a:t>
            </a:r>
            <a:r>
              <a:rPr lang="ko-KR" altLang="en-US" dirty="0" smtClean="0"/>
              <a:t>점령</a:t>
            </a:r>
          </a:p>
          <a:p>
            <a:pPr>
              <a:buNone/>
            </a:pPr>
            <a:endParaRPr lang="ko-KR" altLang="en-US" dirty="0" smtClean="0"/>
          </a:p>
          <a:p>
            <a:pPr>
              <a:buNone/>
            </a:pPr>
            <a:r>
              <a:rPr lang="en-US" altLang="ko-KR" sz="4100" b="1" dirty="0" smtClean="0"/>
              <a:t>1942</a:t>
            </a:r>
            <a:r>
              <a:rPr lang="ko-KR" altLang="en-US" sz="4100" b="1" dirty="0" smtClean="0"/>
              <a:t>년 </a:t>
            </a:r>
            <a:r>
              <a:rPr lang="en-US" altLang="ko-KR" sz="4100" b="1" dirty="0" smtClean="0"/>
              <a:t>6</a:t>
            </a:r>
            <a:r>
              <a:rPr lang="ko-KR" altLang="en-US" sz="4100" b="1" dirty="0" smtClean="0"/>
              <a:t>월 </a:t>
            </a:r>
            <a:r>
              <a:rPr lang="ko-KR" altLang="en-US" dirty="0" err="1" smtClean="0"/>
              <a:t>미드웨이</a:t>
            </a:r>
            <a:r>
              <a:rPr lang="ko-KR" altLang="en-US" dirty="0" smtClean="0"/>
              <a:t> 해전 </a:t>
            </a:r>
            <a:r>
              <a:rPr lang="ko-KR" altLang="en-US" dirty="0" smtClean="0"/>
              <a:t>참패 </a:t>
            </a:r>
            <a:endParaRPr lang="en-US" altLang="ko-KR" dirty="0" smtClean="0"/>
          </a:p>
          <a:p>
            <a:pPr>
              <a:buNone/>
            </a:pPr>
            <a:r>
              <a:rPr lang="ko-KR" altLang="en-US" dirty="0" smtClean="0"/>
              <a:t>승세는 </a:t>
            </a:r>
            <a:r>
              <a:rPr lang="ko-KR" altLang="en-US" dirty="0" smtClean="0"/>
              <a:t>미국과 연합군 쪽으로 역전</a:t>
            </a:r>
          </a:p>
          <a:p>
            <a:pPr>
              <a:buNone/>
            </a:pPr>
            <a:endParaRPr lang="ko-KR" alt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84" y="4643446"/>
            <a:ext cx="3071834" cy="1991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643570" y="0"/>
            <a:ext cx="3757610" cy="1143000"/>
          </a:xfrm>
        </p:spPr>
        <p:txBody>
          <a:bodyPr/>
          <a:lstStyle/>
          <a:p>
            <a:r>
              <a:rPr lang="ko-KR" altLang="en-US" dirty="0" smtClean="0"/>
              <a:t>전시의 일본</a:t>
            </a:r>
            <a:endParaRPr lang="ko-KR" altLang="en-US" dirty="0"/>
          </a:p>
        </p:txBody>
      </p:sp>
      <p:sp>
        <p:nvSpPr>
          <p:cNvPr id="4" name="제목 7"/>
          <p:cNvSpPr txBox="1">
            <a:spLocks/>
          </p:cNvSpPr>
          <p:nvPr/>
        </p:nvSpPr>
        <p:spPr>
          <a:xfrm>
            <a:off x="357158" y="1285860"/>
            <a:ext cx="5143536" cy="857256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태평양전쟁 종결</a:t>
            </a:r>
            <a:r>
              <a:rPr kumimoji="0" lang="ko-KR" altLang="en-US" sz="25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ko-KR" altLang="en-US" sz="25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내용 개체 틀 2"/>
          <p:cNvSpPr>
            <a:spLocks noGrp="1"/>
          </p:cNvSpPr>
          <p:nvPr>
            <p:ph idx="1"/>
          </p:nvPr>
        </p:nvSpPr>
        <p:spPr>
          <a:xfrm>
            <a:off x="142844" y="2285992"/>
            <a:ext cx="8643998" cy="442915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altLang="ko-KR" b="1" dirty="0" smtClean="0"/>
              <a:t>1943</a:t>
            </a:r>
            <a:r>
              <a:rPr lang="ko-KR" altLang="en-US" b="1" dirty="0" smtClean="0"/>
              <a:t>년 </a:t>
            </a:r>
            <a:r>
              <a:rPr lang="en-US" altLang="ko-KR" b="1" dirty="0" smtClean="0"/>
              <a:t>11</a:t>
            </a:r>
            <a:r>
              <a:rPr lang="ko-KR" altLang="en-US" b="1" dirty="0" smtClean="0"/>
              <a:t>월 </a:t>
            </a:r>
            <a:r>
              <a:rPr lang="ko-KR" altLang="en-US" dirty="0" smtClean="0"/>
              <a:t>카이로회담</a:t>
            </a:r>
            <a:endParaRPr lang="en-US" altLang="ko-KR" dirty="0" smtClean="0"/>
          </a:p>
          <a:p>
            <a:pPr>
              <a:buNone/>
            </a:pPr>
            <a:r>
              <a:rPr lang="en-US" altLang="ko-KR" b="1" dirty="0" smtClean="0"/>
              <a:t>1945</a:t>
            </a:r>
            <a:r>
              <a:rPr lang="ko-KR" altLang="en-US" b="1" dirty="0" smtClean="0"/>
              <a:t>년 </a:t>
            </a:r>
            <a:r>
              <a:rPr lang="ko-KR" altLang="en-US" b="1" dirty="0" smtClean="0"/>
              <a:t> </a:t>
            </a:r>
            <a:r>
              <a:rPr lang="en-US" altLang="ko-KR" b="1" dirty="0" smtClean="0"/>
              <a:t>2</a:t>
            </a:r>
            <a:r>
              <a:rPr lang="ko-KR" altLang="en-US" b="1" dirty="0" smtClean="0"/>
              <a:t>월  </a:t>
            </a:r>
            <a:r>
              <a:rPr lang="ko-KR" altLang="en-US" dirty="0" smtClean="0"/>
              <a:t>얄타회담</a:t>
            </a:r>
            <a:endParaRPr lang="ko-KR" altLang="en-US" dirty="0" smtClean="0"/>
          </a:p>
          <a:p>
            <a:pPr>
              <a:buNone/>
            </a:pPr>
            <a:r>
              <a:rPr lang="ko-KR" altLang="en-US" dirty="0" smtClean="0"/>
              <a:t>       </a:t>
            </a:r>
            <a:r>
              <a:rPr lang="ko-KR" altLang="en-US" dirty="0" smtClean="0"/>
              <a:t>     </a:t>
            </a:r>
            <a:r>
              <a:rPr lang="en-US" altLang="ko-KR" b="1" dirty="0" smtClean="0"/>
              <a:t>7</a:t>
            </a:r>
            <a:r>
              <a:rPr lang="ko-KR" altLang="en-US" b="1" dirty="0" smtClean="0"/>
              <a:t>월 </a:t>
            </a:r>
            <a:r>
              <a:rPr lang="ko-KR" altLang="en-US" dirty="0" smtClean="0"/>
              <a:t>포츠담 </a:t>
            </a:r>
            <a:r>
              <a:rPr lang="ko-KR" altLang="en-US" dirty="0" smtClean="0"/>
              <a:t>선언 발표 </a:t>
            </a:r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endParaRPr lang="ko-KR" altLang="en-US" dirty="0" smtClean="0"/>
          </a:p>
          <a:p>
            <a:pPr>
              <a:buNone/>
            </a:pPr>
            <a:r>
              <a:rPr lang="en-US" altLang="ko-KR" b="1" dirty="0" smtClean="0"/>
              <a:t>1945</a:t>
            </a:r>
            <a:r>
              <a:rPr lang="ko-KR" altLang="en-US" b="1" dirty="0" smtClean="0"/>
              <a:t>년 </a:t>
            </a:r>
            <a:r>
              <a:rPr lang="en-US" altLang="ko-KR" b="1" dirty="0" smtClean="0"/>
              <a:t>8</a:t>
            </a:r>
            <a:r>
              <a:rPr lang="ko-KR" altLang="en-US" b="1" dirty="0" smtClean="0"/>
              <a:t>월</a:t>
            </a:r>
            <a:r>
              <a:rPr lang="en-US" altLang="ko-KR" b="1" dirty="0" smtClean="0"/>
              <a:t>6</a:t>
            </a:r>
            <a:r>
              <a:rPr lang="ko-KR" altLang="en-US" b="1" dirty="0" smtClean="0"/>
              <a:t>일 </a:t>
            </a:r>
            <a:r>
              <a:rPr lang="ko-KR" altLang="en-US" dirty="0" smtClean="0"/>
              <a:t>히로시마에 원자폭탄 투하</a:t>
            </a:r>
          </a:p>
          <a:p>
            <a:pPr>
              <a:buNone/>
            </a:pPr>
            <a:r>
              <a:rPr lang="ko-KR" altLang="en-US" dirty="0" smtClean="0"/>
              <a:t>             </a:t>
            </a:r>
            <a:r>
              <a:rPr lang="ko-KR" altLang="en-US" dirty="0" smtClean="0"/>
              <a:t>  </a:t>
            </a:r>
            <a:r>
              <a:rPr lang="en-US" altLang="ko-KR" b="1" dirty="0" smtClean="0"/>
              <a:t>9</a:t>
            </a:r>
            <a:r>
              <a:rPr lang="ko-KR" altLang="en-US" b="1" dirty="0" smtClean="0"/>
              <a:t>일 </a:t>
            </a:r>
            <a:r>
              <a:rPr lang="ko-KR" altLang="en-US" dirty="0" smtClean="0"/>
              <a:t>나가사키에 원자폭탄 투하</a:t>
            </a:r>
          </a:p>
          <a:p>
            <a:pPr>
              <a:buNone/>
            </a:pPr>
            <a:r>
              <a:rPr lang="en-US" altLang="ko-KR" b="1" dirty="0" smtClean="0"/>
              <a:t>1945</a:t>
            </a:r>
            <a:r>
              <a:rPr lang="ko-KR" altLang="en-US" b="1" dirty="0" smtClean="0"/>
              <a:t>년 </a:t>
            </a:r>
            <a:r>
              <a:rPr lang="en-US" altLang="ko-KR" b="1" dirty="0" smtClean="0"/>
              <a:t>8</a:t>
            </a:r>
            <a:r>
              <a:rPr lang="ko-KR" altLang="en-US" b="1" dirty="0" smtClean="0"/>
              <a:t>월 </a:t>
            </a:r>
            <a:r>
              <a:rPr lang="en-US" altLang="ko-KR" b="1" dirty="0" smtClean="0"/>
              <a:t>14 </a:t>
            </a:r>
            <a:r>
              <a:rPr lang="ko-KR" altLang="en-US" dirty="0" smtClean="0"/>
              <a:t>일본의 항복으로 </a:t>
            </a:r>
            <a:r>
              <a:rPr lang="ko-KR" altLang="en-US" dirty="0" smtClean="0"/>
              <a:t>마무리</a:t>
            </a:r>
            <a:endParaRPr lang="ko-KR" altLang="en-US" dirty="0"/>
          </a:p>
        </p:txBody>
      </p:sp>
      <p:sp>
        <p:nvSpPr>
          <p:cNvPr id="7" name="제목 7"/>
          <p:cNvSpPr txBox="1">
            <a:spLocks/>
          </p:cNvSpPr>
          <p:nvPr/>
        </p:nvSpPr>
        <p:spPr>
          <a:xfrm>
            <a:off x="142844" y="4071942"/>
            <a:ext cx="5000660" cy="571504"/>
          </a:xfrm>
          <a:prstGeom prst="roundRect">
            <a:avLst>
              <a:gd name="adj" fmla="val 10069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4200" dirty="0" smtClean="0">
                <a:solidFill>
                  <a:schemeClr val="tx1"/>
                </a:solidFill>
              </a:rPr>
              <a:t>일본이 항복하지 않자</a:t>
            </a:r>
            <a:r>
              <a:rPr lang="en-US" altLang="ko-KR" sz="4200" dirty="0" smtClean="0">
                <a:solidFill>
                  <a:schemeClr val="tx1"/>
                </a:solidFill>
              </a:rPr>
              <a:t>,</a:t>
            </a:r>
            <a:r>
              <a:rPr kumimoji="0" lang="ko-KR" altLang="en-US" sz="25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ko-KR" altLang="en-US" sz="25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143636" y="0"/>
            <a:ext cx="3500430" cy="1143000"/>
          </a:xfrm>
        </p:spPr>
        <p:txBody>
          <a:bodyPr>
            <a:normAutofit/>
          </a:bodyPr>
          <a:lstStyle/>
          <a:p>
            <a:r>
              <a:rPr lang="ko-KR" altLang="en-US" sz="4500" smtClean="0"/>
              <a:t>참고문헌</a:t>
            </a:r>
            <a:endParaRPr lang="ko-KR" altLang="en-US" sz="45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00034" y="2857472"/>
            <a:ext cx="8229600" cy="3357610"/>
          </a:xfrm>
        </p:spPr>
        <p:txBody>
          <a:bodyPr/>
          <a:lstStyle/>
          <a:p>
            <a:r>
              <a:rPr lang="ko-KR" altLang="en-US" dirty="0" smtClean="0"/>
              <a:t>현대일본사회의 역사 </a:t>
            </a:r>
            <a:r>
              <a:rPr lang="en-US" altLang="ko-KR" dirty="0" smtClean="0"/>
              <a:t>(</a:t>
            </a:r>
            <a:r>
              <a:rPr lang="ko-KR" altLang="en-US" dirty="0" err="1" smtClean="0"/>
              <a:t>앤드루</a:t>
            </a:r>
            <a:r>
              <a:rPr lang="ko-KR" altLang="en-US" dirty="0" smtClean="0"/>
              <a:t> 고든</a:t>
            </a:r>
            <a:r>
              <a:rPr lang="en-US" altLang="ko-KR" dirty="0" smtClean="0"/>
              <a:t>)</a:t>
            </a:r>
          </a:p>
          <a:p>
            <a:r>
              <a:rPr lang="ko-KR" altLang="en-US" dirty="0" smtClean="0"/>
              <a:t>청일전쟁 판화</a:t>
            </a:r>
            <a:r>
              <a:rPr lang="en-US" altLang="ko-KR" dirty="0" smtClean="0"/>
              <a:t>(http://ocw.mit.edu/ans7870/21f/21f.027/home/index.html)</a:t>
            </a:r>
          </a:p>
          <a:p>
            <a:pPr>
              <a:buNone/>
            </a:pP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57224" y="1928802"/>
            <a:ext cx="7286676" cy="300039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ko-KR" altLang="en-US" sz="4800" b="1" dirty="0" smtClean="0"/>
              <a:t>이상 </a:t>
            </a:r>
            <a:r>
              <a:rPr lang="en-US" altLang="ko-KR" sz="4800" b="1" dirty="0" smtClean="0"/>
              <a:t>3</a:t>
            </a:r>
            <a:r>
              <a:rPr lang="ko-KR" altLang="en-US" sz="4800" b="1" dirty="0" smtClean="0"/>
              <a:t>조 발표였습니다</a:t>
            </a:r>
            <a:r>
              <a:rPr lang="en-US" altLang="ko-KR" sz="4800" b="1" dirty="0" smtClean="0"/>
              <a:t>.</a:t>
            </a:r>
            <a:br>
              <a:rPr lang="en-US" altLang="ko-KR" sz="4800" b="1" dirty="0" smtClean="0"/>
            </a:br>
            <a:r>
              <a:rPr lang="ko-KR" altLang="en-US" sz="4800" b="1" dirty="0" smtClean="0"/>
              <a:t>감사합니다 </a:t>
            </a:r>
            <a:r>
              <a:rPr lang="en-US" altLang="ko-KR" sz="4800" b="1" dirty="0" smtClean="0"/>
              <a:t>^^</a:t>
            </a:r>
            <a:endParaRPr lang="ko-KR" altLang="en-US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 descr="146728_0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1538" y="357166"/>
            <a:ext cx="7072362" cy="621778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72198" y="0"/>
            <a:ext cx="3614734" cy="1143000"/>
          </a:xfrm>
        </p:spPr>
        <p:txBody>
          <a:bodyPr/>
          <a:lstStyle/>
          <a:p>
            <a:r>
              <a:rPr lang="ko-KR" altLang="en-US" dirty="0" smtClean="0"/>
              <a:t>청일전쟁</a:t>
            </a:r>
            <a:endParaRPr lang="ko-KR" altLang="en-US" dirty="0"/>
          </a:p>
        </p:txBody>
      </p:sp>
      <p:pic>
        <p:nvPicPr>
          <p:cNvPr id="6" name="청일전쟁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24000" y="1576388"/>
            <a:ext cx="60960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title"/>
          </p:nvPr>
        </p:nvSpPr>
        <p:spPr>
          <a:xfrm>
            <a:off x="4357686" y="0"/>
            <a:ext cx="5143504" cy="1154098"/>
          </a:xfrm>
        </p:spPr>
        <p:txBody>
          <a:bodyPr>
            <a:noAutofit/>
          </a:bodyPr>
          <a:lstStyle/>
          <a:p>
            <a:r>
              <a:rPr lang="ko-KR" altLang="en-US" sz="4500" dirty="0" smtClean="0"/>
              <a:t>제국과 국내질서</a:t>
            </a:r>
            <a:endParaRPr lang="ko-KR" altLang="en-US" sz="4500" dirty="0"/>
          </a:p>
        </p:txBody>
      </p:sp>
      <p:grpSp>
        <p:nvGrpSpPr>
          <p:cNvPr id="12" name="그룹 11"/>
          <p:cNvGrpSpPr/>
          <p:nvPr/>
        </p:nvGrpSpPr>
        <p:grpSpPr>
          <a:xfrm>
            <a:off x="142844" y="1142984"/>
            <a:ext cx="8786874" cy="675566"/>
            <a:chOff x="0" y="0"/>
            <a:chExt cx="8786874" cy="675566"/>
          </a:xfrm>
        </p:grpSpPr>
        <p:sp>
          <p:nvSpPr>
            <p:cNvPr id="13" name="모서리가 둥근 직사각형 12"/>
            <p:cNvSpPr/>
            <p:nvPr/>
          </p:nvSpPr>
          <p:spPr>
            <a:xfrm>
              <a:off x="0" y="0"/>
              <a:ext cx="8786874" cy="675566"/>
            </a:xfrm>
            <a:prstGeom prst="roundRect">
              <a:avLst/>
            </a:prstGeom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모서리가 둥근 직사각형 4"/>
            <p:cNvSpPr/>
            <p:nvPr/>
          </p:nvSpPr>
          <p:spPr>
            <a:xfrm>
              <a:off x="32978" y="32978"/>
              <a:ext cx="8720918" cy="6096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lvl="0" algn="l" defTabSz="97790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ko-KR" sz="2500" kern="1200" dirty="0" smtClean="0"/>
                <a:t>1890</a:t>
              </a:r>
              <a:r>
                <a:rPr lang="ko-KR" altLang="en-US" sz="2500" kern="1200" dirty="0" smtClean="0"/>
                <a:t>년</a:t>
              </a:r>
              <a:endParaRPr lang="ko-KR" altLang="en-US" sz="2500" kern="1200" dirty="0"/>
            </a:p>
          </p:txBody>
        </p:sp>
      </p:grpSp>
      <p:graphicFrame>
        <p:nvGraphicFramePr>
          <p:cNvPr id="19" name="내용 개체 틀 18"/>
          <p:cNvGraphicFramePr>
            <a:graphicFrameLocks noGrp="1"/>
          </p:cNvGraphicFramePr>
          <p:nvPr>
            <p:ph idx="1"/>
          </p:nvPr>
        </p:nvGraphicFramePr>
        <p:xfrm>
          <a:off x="428596" y="200024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 descr="54510_0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2976" y="214290"/>
            <a:ext cx="6643734" cy="641837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내용 개체 틀 3" descr="포츠머스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1071546"/>
            <a:ext cx="8440508" cy="45005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 descr="포츠머스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5852" y="1285860"/>
            <a:ext cx="6438579" cy="407196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 descr="일본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71472" y="928670"/>
            <a:ext cx="7968734" cy="457203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598</TotalTime>
  <Words>454</Words>
  <Application>Microsoft Office PowerPoint</Application>
  <PresentationFormat>화면 슬라이드 쇼(4:3)</PresentationFormat>
  <Paragraphs>131</Paragraphs>
  <Slides>27</Slides>
  <Notes>0</Notes>
  <HiddenSlides>0</HiddenSlides>
  <MMClips>1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27</vt:i4>
      </vt:variant>
    </vt:vector>
  </HeadingPairs>
  <TitlesOfParts>
    <vt:vector size="28" baseType="lpstr">
      <vt:lpstr>Office 테마</vt:lpstr>
      <vt:lpstr>일본의제국주의의 영토침략</vt:lpstr>
      <vt:lpstr>제국과 국내질서</vt:lpstr>
      <vt:lpstr>슬라이드 3</vt:lpstr>
      <vt:lpstr>청일전쟁</vt:lpstr>
      <vt:lpstr>제국과 국내질서</vt:lpstr>
      <vt:lpstr>슬라이드 6</vt:lpstr>
      <vt:lpstr>슬라이드 7</vt:lpstr>
      <vt:lpstr>슬라이드 8</vt:lpstr>
      <vt:lpstr>슬라이드 9</vt:lpstr>
      <vt:lpstr>일본인의 이상</vt:lpstr>
      <vt:lpstr>일본의 근대화 프로젝트</vt:lpstr>
      <vt:lpstr>혼란스러운 의회정치</vt:lpstr>
      <vt:lpstr>혼란스러운 의회정치</vt:lpstr>
      <vt:lpstr>정우회</vt:lpstr>
      <vt:lpstr>정부 예산안 지지 </vt:lpstr>
      <vt:lpstr>혼란스러운 의회정치</vt:lpstr>
      <vt:lpstr>민중저항의 시대</vt:lpstr>
      <vt:lpstr>히비야 폭동</vt:lpstr>
      <vt:lpstr>히비야 폭동</vt:lpstr>
      <vt:lpstr>내셔널리즘의 획책</vt:lpstr>
      <vt:lpstr>내셔널리즘의 획책</vt:lpstr>
      <vt:lpstr>내셔널리즘의 획책</vt:lpstr>
      <vt:lpstr>전시의 일본</vt:lpstr>
      <vt:lpstr>전시의 일본</vt:lpstr>
      <vt:lpstr>전시의 일본</vt:lpstr>
      <vt:lpstr>참고문헌</vt:lpstr>
      <vt:lpstr>이상 3조 발표였습니다. 감사합니다 ^^</vt:lpstr>
    </vt:vector>
  </TitlesOfParts>
  <Company>OemComputer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OemPC</dc:creator>
  <cp:lastModifiedBy>s</cp:lastModifiedBy>
  <cp:revision>66</cp:revision>
  <dcterms:created xsi:type="dcterms:W3CDTF">2010-10-02T17:08:35Z</dcterms:created>
  <dcterms:modified xsi:type="dcterms:W3CDTF">2010-10-07T02:20:06Z</dcterms:modified>
</cp:coreProperties>
</file>