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5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3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4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0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4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2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8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51076;&#51652;&#50780;&#46976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dirty="0"/>
          </a:p>
        </p:txBody>
      </p:sp>
      <p:pic>
        <p:nvPicPr>
          <p:cNvPr id="4" name="내용 개체 틀 3" descr="벽제관 전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37" y="1646237"/>
            <a:ext cx="7765726" cy="4525963"/>
          </a:xfrm>
        </p:spPr>
      </p:pic>
      <p:pic>
        <p:nvPicPr>
          <p:cNvPr id="5" name="그림 4" descr="제1차 울산성 전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31"/>
            <a:ext cx="9144000" cy="6016739"/>
          </a:xfrm>
          <a:prstGeom prst="rect">
            <a:avLst/>
          </a:prstGeom>
        </p:spPr>
      </p:pic>
      <p:pic>
        <p:nvPicPr>
          <p:cNvPr id="6" name="그림 5" descr="사천성 전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8" y="0"/>
            <a:ext cx="771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중세 일본의 무사시대</a:t>
            </a:r>
            <a:endParaRPr lang="en-US" altLang="ko-KR" sz="5000" b="1" dirty="0">
              <a:solidFill>
                <a:srgbClr val="4F81B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1778" y="371703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21402110  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신중섭</a:t>
            </a:r>
            <a:endParaRPr lang="en-US" altLang="ko-KR" sz="2000" b="1" dirty="0">
              <a:solidFill>
                <a:schemeClr val="tx2">
                  <a:lumMod val="60000"/>
                  <a:lumOff val="40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4</a:t>
            </a:r>
            <a:r>
              <a:rPr lang="ko-KR" altLang="en-US" sz="2400" b="1" dirty="0" smtClean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  <a:endParaRPr lang="ko-KR" altLang="en-US" sz="2400" b="1" dirty="0">
              <a:solidFill>
                <a:srgbClr val="4F81B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87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58050" y="642918"/>
            <a:ext cx="178595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solidFill>
                  <a:prstClr val="white"/>
                </a:solidFill>
              </a:rPr>
              <a:t>순서</a:t>
            </a:r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857232"/>
            <a:ext cx="2434978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785926"/>
            <a:ext cx="2434978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2714620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3643314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186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186" y="3433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6186" y="435769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28860" y="15716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오다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노부나가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사후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2886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히데요시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42886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히데요시의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집권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28860" y="435769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가문의 몰락과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신정부수립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55976" y="642918"/>
            <a:ext cx="478802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역사적 사건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5536" y="1844824"/>
            <a:ext cx="158417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혼노지의</a:t>
            </a:r>
            <a:r>
              <a:rPr lang="ko-KR" altLang="en-US" dirty="0" smtClean="0">
                <a:solidFill>
                  <a:schemeClr val="tx1"/>
                </a:solidFill>
              </a:rPr>
              <a:t> 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34474" y="1844372"/>
            <a:ext cx="158417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야마자키</a:t>
            </a:r>
            <a:r>
              <a:rPr lang="ko-KR" altLang="en-US" dirty="0">
                <a:solidFill>
                  <a:schemeClr val="tx1"/>
                </a:solidFill>
              </a:rPr>
              <a:t> 전투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915816" y="3549924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1592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분로쿠의</a:t>
            </a:r>
            <a:r>
              <a:rPr lang="ko-KR" altLang="en-US" dirty="0" smtClean="0">
                <a:solidFill>
                  <a:schemeClr val="tx1"/>
                </a:solidFill>
              </a:rPr>
              <a:t> 역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임진왜란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20272" y="1844824"/>
            <a:ext cx="158417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1583</a:t>
            </a: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시즈가타케</a:t>
            </a:r>
            <a:r>
              <a:rPr lang="ko-KR" altLang="en-US" sz="1400" dirty="0" smtClean="0">
                <a:solidFill>
                  <a:schemeClr val="tx1"/>
                </a:solidFill>
              </a:rPr>
              <a:t> 전투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60032" y="1844824"/>
            <a:ext cx="158417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키요스</a:t>
            </a:r>
            <a:r>
              <a:rPr lang="ko-KR" altLang="en-US" dirty="0">
                <a:solidFill>
                  <a:schemeClr val="tx1"/>
                </a:solidFill>
              </a:rPr>
              <a:t> 회의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940152" y="3549924"/>
            <a:ext cx="244827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1597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케이</a:t>
            </a:r>
            <a:r>
              <a:rPr lang="ko-KR" altLang="en-US" dirty="0" err="1">
                <a:solidFill>
                  <a:schemeClr val="tx1"/>
                </a:solidFill>
              </a:rPr>
              <a:t>쵸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schemeClr val="tx1"/>
                </a:solidFill>
              </a:rPr>
              <a:t> 역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정유재란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95536" y="5233786"/>
            <a:ext cx="29230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1598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도요토미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히데요시</a:t>
            </a:r>
            <a:r>
              <a:rPr lang="ko-KR" altLang="en-US" dirty="0" smtClean="0">
                <a:solidFill>
                  <a:schemeClr val="tx1"/>
                </a:solidFill>
              </a:rPr>
              <a:t> 사망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3568" y="3549924"/>
            <a:ext cx="158417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1590</a:t>
            </a: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오다와라성</a:t>
            </a:r>
            <a:r>
              <a:rPr lang="ko-KR" altLang="en-US" sz="1400" dirty="0" smtClean="0">
                <a:solidFill>
                  <a:schemeClr val="tx1"/>
                </a:solidFill>
              </a:rPr>
              <a:t> 전투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000496" y="5233786"/>
            <a:ext cx="208154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1600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세키가하라</a:t>
            </a:r>
            <a:r>
              <a:rPr lang="ko-KR" altLang="en-US" dirty="0" smtClean="0">
                <a:solidFill>
                  <a:schemeClr val="tx1"/>
                </a:solidFill>
              </a:rPr>
              <a:t> 성 전투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>
            <a:stCxn id="2" idx="3"/>
            <a:endCxn id="17" idx="1"/>
          </p:cNvCxnSpPr>
          <p:nvPr/>
        </p:nvCxnSpPr>
        <p:spPr>
          <a:xfrm flipV="1">
            <a:off x="1979712" y="2204412"/>
            <a:ext cx="654762" cy="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7" idx="3"/>
            <a:endCxn id="25" idx="1"/>
          </p:cNvCxnSpPr>
          <p:nvPr/>
        </p:nvCxnSpPr>
        <p:spPr>
          <a:xfrm>
            <a:off x="4218650" y="2204412"/>
            <a:ext cx="641382" cy="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5" idx="3"/>
            <a:endCxn id="24" idx="1"/>
          </p:cNvCxnSpPr>
          <p:nvPr/>
        </p:nvCxnSpPr>
        <p:spPr>
          <a:xfrm>
            <a:off x="6444208" y="22048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구부러진 연결선 33"/>
          <p:cNvCxnSpPr>
            <a:stCxn id="24" idx="2"/>
            <a:endCxn id="28" idx="0"/>
          </p:cNvCxnSpPr>
          <p:nvPr/>
        </p:nvCxnSpPr>
        <p:spPr>
          <a:xfrm rot="5400000">
            <a:off x="4151498" y="-110938"/>
            <a:ext cx="985020" cy="633670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8" idx="3"/>
            <a:endCxn id="19" idx="1"/>
          </p:cNvCxnSpPr>
          <p:nvPr/>
        </p:nvCxnSpPr>
        <p:spPr>
          <a:xfrm>
            <a:off x="2267744" y="39099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19" idx="3"/>
            <a:endCxn id="26" idx="1"/>
          </p:cNvCxnSpPr>
          <p:nvPr/>
        </p:nvCxnSpPr>
        <p:spPr>
          <a:xfrm>
            <a:off x="5364088" y="39099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구부러진 연결선 39"/>
          <p:cNvCxnSpPr>
            <a:stCxn id="26" idx="2"/>
            <a:endCxn id="27" idx="0"/>
          </p:cNvCxnSpPr>
          <p:nvPr/>
        </p:nvCxnSpPr>
        <p:spPr>
          <a:xfrm rot="5400000">
            <a:off x="4028775" y="2098273"/>
            <a:ext cx="963782" cy="530724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27" idx="3"/>
            <a:endCxn id="29" idx="1"/>
          </p:cNvCxnSpPr>
          <p:nvPr/>
        </p:nvCxnSpPr>
        <p:spPr>
          <a:xfrm>
            <a:off x="3318550" y="5593826"/>
            <a:ext cx="6819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6804248" y="5233787"/>
            <a:ext cx="18002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1603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에도막부</a:t>
            </a:r>
            <a:r>
              <a:rPr lang="ko-KR" altLang="en-US" dirty="0" smtClean="0">
                <a:solidFill>
                  <a:schemeClr val="tx1"/>
                </a:solidFill>
              </a:rPr>
              <a:t> 수립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9" name="직선 화살표 연결선 58"/>
          <p:cNvCxnSpPr>
            <a:stCxn id="29" idx="3"/>
            <a:endCxn id="54" idx="1"/>
          </p:cNvCxnSpPr>
          <p:nvPr/>
        </p:nvCxnSpPr>
        <p:spPr>
          <a:xfrm>
            <a:off x="6082038" y="5593826"/>
            <a:ext cx="7222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</a:rPr>
              <a:t>야마자키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" y="3717032"/>
            <a:ext cx="5868143" cy="26895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95" y="1437135"/>
            <a:ext cx="3491879" cy="362468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7698" y="3249475"/>
            <a:ext cx="3454182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오늘날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야마자키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지역과 합성한 모습</a:t>
            </a:r>
            <a:endParaRPr lang="ko-KR" alt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60232" y="5057360"/>
            <a:ext cx="2426333" cy="31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당시 전투 전개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</a:rPr>
              <a:t>키요스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회의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5" y="1556792"/>
            <a:ext cx="4494847" cy="25261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5127905" cy="27895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9334" y="4951927"/>
            <a:ext cx="3454182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solidFill>
                  <a:schemeClr val="tx1"/>
                </a:solidFill>
              </a:rPr>
              <a:t>키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요스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회의 영화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출현진</a:t>
            </a:r>
            <a:endParaRPr lang="en-US" altLang="ko-K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44008" y="642918"/>
            <a:ext cx="449999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err="1" smtClean="0">
                <a:solidFill>
                  <a:prstClr val="white"/>
                </a:solidFill>
              </a:rPr>
              <a:t>도요토미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</a:t>
            </a:r>
            <a:r>
              <a:rPr lang="ko-KR" altLang="en-US" sz="4000" b="1" dirty="0" err="1" smtClean="0">
                <a:solidFill>
                  <a:prstClr val="white"/>
                </a:solidFill>
              </a:rPr>
              <a:t>히데요시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936285" cy="41150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95" y="1772816"/>
            <a:ext cx="4429156" cy="4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</a:rPr>
              <a:t>오다와라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54461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오사카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3136"/>
            <a:ext cx="3600400" cy="197742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" y="1535021"/>
            <a:ext cx="4536504" cy="50955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97" y="1535021"/>
            <a:ext cx="3528392" cy="30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72000" y="642918"/>
            <a:ext cx="449999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err="1" smtClean="0">
                <a:solidFill>
                  <a:prstClr val="white"/>
                </a:solidFill>
              </a:rPr>
              <a:t>세키가하라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9294"/>
            <a:ext cx="5058653" cy="32185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5718144" cy="32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76056" y="642918"/>
            <a:ext cx="40679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에도 막부 수립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5" y="1484784"/>
            <a:ext cx="3653741" cy="33843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248472" cy="51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b="1" dirty="0"/>
          </a:p>
        </p:txBody>
      </p:sp>
      <p:pic>
        <p:nvPicPr>
          <p:cNvPr id="6" name="내용 개체 틀 3" descr="Screenshot_2017-09-21-15-54-5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4355180" cy="6429420"/>
          </a:xfrm>
          <a:prstGeom prst="rect">
            <a:avLst/>
          </a:prstGeom>
        </p:spPr>
      </p:pic>
      <p:pic>
        <p:nvPicPr>
          <p:cNvPr id="7" name="그림 6" descr="8b8ef34d-52ed-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1"/>
            <a:ext cx="4286250" cy="6477000"/>
          </a:xfrm>
          <a:prstGeom prst="rect">
            <a:avLst/>
          </a:prstGeom>
        </p:spPr>
      </p:pic>
      <p:pic>
        <p:nvPicPr>
          <p:cNvPr id="4" name="내용 개체 틀 3" descr="Screenshot_2017-09-21-16-05-31-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40645"/>
            <a:ext cx="8229600" cy="4137147"/>
          </a:xfrm>
        </p:spPr>
      </p:pic>
    </p:spTree>
    <p:extLst>
      <p:ext uri="{BB962C8B-B14F-4D97-AF65-F5344CB8AC3E}">
        <p14:creationId xmlns:p14="http://schemas.microsoft.com/office/powerpoint/2010/main" val="19141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dirty="0"/>
          </a:p>
        </p:txBody>
      </p:sp>
      <p:pic>
        <p:nvPicPr>
          <p:cNvPr id="4" name="내용 개체 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80934" cy="4525963"/>
          </a:xfrm>
        </p:spPr>
      </p:pic>
    </p:spTree>
    <p:extLst>
      <p:ext uri="{BB962C8B-B14F-4D97-AF65-F5344CB8AC3E}">
        <p14:creationId xmlns:p14="http://schemas.microsoft.com/office/powerpoint/2010/main" val="2586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주요 인물 소개 </a:t>
            </a:r>
            <a:endParaRPr lang="ko-KR" altLang="en-US" sz="5400" b="1" dirty="0"/>
          </a:p>
        </p:txBody>
      </p:sp>
      <p:pic>
        <p:nvPicPr>
          <p:cNvPr id="4" name="내용 개체 틀 3" descr="도요토미히데요시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6" y="357167"/>
            <a:ext cx="4700073" cy="6143668"/>
          </a:xfrm>
        </p:spPr>
      </p:pic>
    </p:spTree>
    <p:extLst>
      <p:ext uri="{BB962C8B-B14F-4D97-AF65-F5344CB8AC3E}">
        <p14:creationId xmlns:p14="http://schemas.microsoft.com/office/powerpoint/2010/main" val="41085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b="1" dirty="0"/>
          </a:p>
        </p:txBody>
      </p:sp>
      <p:pic>
        <p:nvPicPr>
          <p:cNvPr id="4" name="내용 개체 틀 3" descr="우키타히데이에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5"/>
            <a:ext cx="4345812" cy="5214975"/>
          </a:xfrm>
        </p:spPr>
      </p:pic>
      <p:pic>
        <p:nvPicPr>
          <p:cNvPr id="5" name="그림 4" descr="이시다미츠나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00109"/>
            <a:ext cx="4143404" cy="5553497"/>
          </a:xfrm>
          <a:prstGeom prst="rect">
            <a:avLst/>
          </a:prstGeom>
        </p:spPr>
      </p:pic>
      <p:pic>
        <p:nvPicPr>
          <p:cNvPr id="6" name="그림 5" descr="쿠로다요시타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000109"/>
            <a:ext cx="4724550" cy="55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b="1" dirty="0"/>
          </a:p>
        </p:txBody>
      </p:sp>
      <p:pic>
        <p:nvPicPr>
          <p:cNvPr id="4" name="내용 개체 틀 3" descr="코니시유키나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60" y="1273478"/>
            <a:ext cx="3785207" cy="4895535"/>
          </a:xfrm>
        </p:spPr>
      </p:pic>
      <p:pic>
        <p:nvPicPr>
          <p:cNvPr id="5" name="그림 4" descr="가토기요마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357298"/>
            <a:ext cx="4559842" cy="47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dirty="0"/>
          </a:p>
        </p:txBody>
      </p:sp>
      <p:pic>
        <p:nvPicPr>
          <p:cNvPr id="4" name="내용 개체 틀 3" descr="도쿠가와이에야스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1"/>
            <a:ext cx="5639842" cy="6429420"/>
          </a:xfrm>
        </p:spPr>
      </p:pic>
    </p:spTree>
    <p:extLst>
      <p:ext uri="{BB962C8B-B14F-4D97-AF65-F5344CB8AC3E}">
        <p14:creationId xmlns:p14="http://schemas.microsoft.com/office/powerpoint/2010/main" val="22512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5400" b="1" dirty="0" smtClean="0"/>
              <a:t>사건 이후의 경과</a:t>
            </a:r>
            <a:endParaRPr lang="ko-KR" altLang="en-US" sz="5400" b="1" dirty="0"/>
          </a:p>
        </p:txBody>
      </p:sp>
      <p:pic>
        <p:nvPicPr>
          <p:cNvPr id="4" name="내용 개체 틀 3" descr="도자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7"/>
            <a:ext cx="5929354" cy="4447016"/>
          </a:xfrm>
        </p:spPr>
      </p:pic>
    </p:spTree>
    <p:extLst>
      <p:ext uri="{BB962C8B-B14F-4D97-AF65-F5344CB8AC3E}">
        <p14:creationId xmlns:p14="http://schemas.microsoft.com/office/powerpoint/2010/main" val="27103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6478" y="3212976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8800" b="1" dirty="0" smtClean="0"/>
              <a:t>감사합니다</a:t>
            </a:r>
            <a:r>
              <a:rPr lang="en-US" altLang="ko-KR" sz="8800" b="1" dirty="0" smtClean="0"/>
              <a:t>.</a:t>
            </a:r>
            <a:endParaRPr lang="ko-KR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130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145</Words>
  <Application>Microsoft Office PowerPoint</Application>
  <PresentationFormat>화면 슬라이드 쇼(4:3)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테마1</vt:lpstr>
      <vt:lpstr>1_테마1</vt:lpstr>
      <vt:lpstr>임진왜란이란?</vt:lpstr>
      <vt:lpstr>임진왜란이란?</vt:lpstr>
      <vt:lpstr>주요 인물 소개</vt:lpstr>
      <vt:lpstr>주요 인물 소개 </vt:lpstr>
      <vt:lpstr>주요 인물 소개</vt:lpstr>
      <vt:lpstr>주요 인물 소개</vt:lpstr>
      <vt:lpstr>주요 인물 소개</vt:lpstr>
      <vt:lpstr>사건 이후의 경과</vt:lpstr>
      <vt:lpstr>감사합니다.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AutoBVT</dc:creator>
  <cp:lastModifiedBy>Seung min</cp:lastModifiedBy>
  <cp:revision>29</cp:revision>
  <dcterms:created xsi:type="dcterms:W3CDTF">2017-03-19T02:07:49Z</dcterms:created>
  <dcterms:modified xsi:type="dcterms:W3CDTF">2017-12-09T10:18:16Z</dcterms:modified>
</cp:coreProperties>
</file>