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68" r:id="rId4"/>
    <p:sldId id="263" r:id="rId5"/>
    <p:sldId id="262" r:id="rId6"/>
    <p:sldId id="264" r:id="rId7"/>
    <p:sldId id="266" r:id="rId8"/>
  </p:sldIdLst>
  <p:sldSz cx="9144000" cy="5143500" type="screen16x9"/>
  <p:notesSz cx="6858000" cy="9144000"/>
  <p:embeddedFontLst>
    <p:embeddedFont>
      <p:font typeface="맑은 고딕" pitchFamily="50" charset="-127"/>
      <p:regular r:id="rId10"/>
      <p:bold r:id="rId11"/>
    </p:embeddedFont>
    <p:embeddedFont>
      <p:font typeface="나눔명조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F54"/>
    <a:srgbClr val="DA3E3E"/>
    <a:srgbClr val="EA3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1C2D-B41F-4C3F-AA7D-A7311F8B181A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A6F6B-22E0-403F-93B6-9D1F38018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0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동영상 첨부 </a:t>
            </a:r>
            <a:r>
              <a:rPr lang="en-US" altLang="ko-KR" dirty="0" smtClean="0"/>
              <a:t>-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A6F6B-22E0-403F-93B6-9D1F38018D4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8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-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00658" y="892528"/>
            <a:ext cx="91293" cy="543058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881436" y="771550"/>
            <a:ext cx="5256584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chemeClr val="bg1"/>
                </a:solidFill>
              </a:rPr>
              <a:t>일본의 종교관 </a:t>
            </a:r>
            <a:r>
              <a:rPr lang="en-US" altLang="ko-KR" sz="4000" b="1" spc="-150" dirty="0" smtClean="0">
                <a:solidFill>
                  <a:schemeClr val="bg1"/>
                </a:solidFill>
              </a:rPr>
              <a:t>- </a:t>
            </a:r>
            <a:r>
              <a:rPr lang="ko-KR" altLang="en-US" sz="4000" b="1" spc="-150" dirty="0" err="1" smtClean="0">
                <a:solidFill>
                  <a:schemeClr val="bg1"/>
                </a:solidFill>
              </a:rPr>
              <a:t>신토</a:t>
            </a:r>
            <a:endParaRPr lang="ko-KR" altLang="en-US" sz="4000" b="1" spc="-1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436" y="1419622"/>
            <a:ext cx="5634780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 err="1" smtClean="0">
                <a:solidFill>
                  <a:schemeClr val="bg1"/>
                </a:solidFill>
                <a:latin typeface="+mn-ea"/>
              </a:rPr>
              <a:t>신토의</a:t>
            </a:r>
            <a:r>
              <a:rPr lang="ko-KR" altLang="en-US" sz="2400" spc="-150" dirty="0" smtClean="0">
                <a:solidFill>
                  <a:schemeClr val="bg1"/>
                </a:solidFill>
                <a:latin typeface="+mn-ea"/>
              </a:rPr>
              <a:t> 개요와 변천   </a:t>
            </a:r>
            <a:endParaRPr lang="ko-KR" altLang="en-US" sz="2400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8304" y="4515966"/>
            <a:ext cx="1571972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solidFill>
                  <a:schemeClr val="bg1"/>
                </a:solidFill>
              </a:rPr>
              <a:t>21501820  </a:t>
            </a:r>
            <a:r>
              <a:rPr lang="ko-KR" altLang="en-US" sz="1400" b="1" spc="-150" dirty="0" smtClean="0">
                <a:solidFill>
                  <a:schemeClr val="bg1"/>
                </a:solidFill>
              </a:rPr>
              <a:t>윤다빈</a:t>
            </a:r>
            <a:endParaRPr lang="en-US" altLang="ko-KR" sz="1400" b="1" spc="-1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30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70" r="41880" b="-9903"/>
          <a:stretch/>
        </p:blipFill>
        <p:spPr>
          <a:xfrm>
            <a:off x="-252536" y="-92546"/>
            <a:ext cx="3168352" cy="583264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 rot="158741">
            <a:off x="-470606" y="-745010"/>
            <a:ext cx="3541142" cy="623302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052245"/>
            <a:ext cx="5544616" cy="52835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dirty="0" smtClean="0"/>
              <a:t>신도라 </a:t>
            </a:r>
            <a:r>
              <a:rPr lang="ko-KR" altLang="en-US" sz="1200"/>
              <a:t>칭하기도 </a:t>
            </a:r>
            <a:r>
              <a:rPr lang="ko-KR" altLang="en-US" sz="1200"/>
              <a:t>함</a:t>
            </a:r>
            <a:r>
              <a:rPr lang="en-US" altLang="ko-KR" sz="1200" dirty="0" smtClean="0"/>
              <a:t>. </a:t>
            </a:r>
          </a:p>
          <a:p>
            <a:pPr algn="just">
              <a:lnSpc>
                <a:spcPts val="1700"/>
              </a:lnSpc>
            </a:pPr>
            <a:r>
              <a:rPr lang="ko-KR" altLang="en-US" sz="1200" dirty="0" smtClean="0"/>
              <a:t>신기</a:t>
            </a:r>
            <a:r>
              <a:rPr lang="en-US" altLang="ko-KR" sz="1200" dirty="0"/>
              <a:t>(</a:t>
            </a:r>
            <a:r>
              <a:rPr lang="ko-KR" altLang="en-US" sz="1200" dirty="0"/>
              <a:t>神祈</a:t>
            </a:r>
            <a:r>
              <a:rPr lang="en-US" altLang="ko-KR" sz="1200" dirty="0"/>
              <a:t>) </a:t>
            </a:r>
            <a:r>
              <a:rPr lang="ko-KR" altLang="en-US" sz="1200" dirty="0"/>
              <a:t>신앙이라고도 하는데</a:t>
            </a:r>
            <a:r>
              <a:rPr lang="en-US" altLang="ko-KR" sz="1200" dirty="0"/>
              <a:t>, </a:t>
            </a:r>
            <a:r>
              <a:rPr lang="ko-KR" altLang="en-US" sz="1200" dirty="0"/>
              <a:t>신기란 천신지기</a:t>
            </a:r>
            <a:r>
              <a:rPr lang="en-US" altLang="ko-KR" sz="1200" dirty="0"/>
              <a:t>(</a:t>
            </a:r>
            <a:r>
              <a:rPr lang="ko-KR" altLang="en-US" sz="1200" dirty="0"/>
              <a:t>天神地祇</a:t>
            </a:r>
            <a:r>
              <a:rPr lang="en-US" altLang="ko-KR" sz="1200" dirty="0"/>
              <a:t>)</a:t>
            </a:r>
            <a:r>
              <a:rPr lang="ko-KR" altLang="en-US" sz="1200" dirty="0"/>
              <a:t>의 </a:t>
            </a:r>
            <a:r>
              <a:rPr lang="ko-KR" altLang="en-US" sz="1200" dirty="0" smtClean="0"/>
              <a:t>준말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3546509"/>
            <a:ext cx="5328592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i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신토</a:t>
            </a:r>
            <a:r>
              <a:rPr lang="ko-KR" altLang="en-US" sz="2000" b="1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2000" b="1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토착 종교</a:t>
            </a:r>
            <a:endParaRPr lang="en-US" altLang="ko-KR" sz="2000" b="1" i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692136" y="3435846"/>
            <a:ext cx="21602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70620" y="375928"/>
            <a:ext cx="353996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신토의</a:t>
            </a:r>
            <a:r>
              <a:rPr lang="ko-KR" altLang="en-US" sz="28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개요</a:t>
            </a:r>
            <a:endParaRPr lang="en-US" altLang="ko-KR" sz="2800" b="1" spc="-15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01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01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98866">
            <a:off x="2446256" y="2715921"/>
            <a:ext cx="4454680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‘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신도교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’ (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神道敎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선따오쟈오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)</a:t>
            </a:r>
          </a:p>
          <a:p>
            <a:pPr fontAlgn="base"/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"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신도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"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라는 이름 자체를 일본만의 특징을 가진 고유명사로 보고 이 뒤에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"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교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"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돋움" pitchFamily="50" charset="-127"/>
                <a:ea typeface="돋움" pitchFamily="50" charset="-127"/>
              </a:rPr>
              <a:t>를 붙인 것</a:t>
            </a:r>
          </a:p>
        </p:txBody>
      </p:sp>
      <p:sp>
        <p:nvSpPr>
          <p:cNvPr id="1188" name="TextBox 1187"/>
          <p:cNvSpPr txBox="1"/>
          <p:nvPr/>
        </p:nvSpPr>
        <p:spPr>
          <a:xfrm>
            <a:off x="670620" y="375928"/>
            <a:ext cx="353996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신토의</a:t>
            </a: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개요</a:t>
            </a:r>
            <a:endParaRPr lang="en-US" altLang="ko-KR" sz="28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20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03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01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0620" y="375928"/>
            <a:ext cx="353996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신토의</a:t>
            </a: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개요</a:t>
            </a:r>
            <a:endParaRPr lang="en-US" altLang="ko-KR" sz="28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5" y="1131590"/>
            <a:ext cx="251321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91" y="1131590"/>
            <a:ext cx="252655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27584" y="276231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▶고사기</a:t>
            </a:r>
            <a:endParaRPr lang="ko-KR" altLang="en-US" sz="16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66250" y="278777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◀일본</a:t>
            </a:r>
            <a:r>
              <a:rPr lang="ko-KR" altLang="en-US" sz="1600" dirty="0">
                <a:latin typeface="돋움" pitchFamily="50" charset="-127"/>
                <a:ea typeface="돋움" pitchFamily="50" charset="-127"/>
              </a:rPr>
              <a:t>사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기</a:t>
            </a:r>
            <a:endParaRPr lang="ko-KR" altLang="en-US" sz="16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0859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76" r="18840"/>
          <a:stretch/>
        </p:blipFill>
        <p:spPr>
          <a:xfrm>
            <a:off x="4169635" y="-236562"/>
            <a:ext cx="529890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</a:p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708" y="3858021"/>
            <a:ext cx="4438340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i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불교습합과</a:t>
            </a:r>
            <a:r>
              <a:rPr lang="ko-KR" altLang="en-US" sz="2000" b="1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b="1" i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덴노</a:t>
            </a:r>
            <a:r>
              <a:rPr lang="ko-KR" altLang="en-US" sz="2000" b="1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중심의 </a:t>
            </a:r>
            <a:r>
              <a:rPr lang="ko-KR" altLang="en-US" sz="2000" b="1" i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신토</a:t>
            </a:r>
            <a:endParaRPr lang="ko-KR" altLang="en-US" sz="2000" b="1" i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08" y="4238967"/>
            <a:ext cx="537444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200" spc="-1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신토가</a:t>
            </a:r>
            <a:r>
              <a:rPr lang="ko-KR" altLang="en-US" sz="1200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 일본의 종교로서 있기 위해서 겪었던 일</a:t>
            </a:r>
            <a:endParaRPr lang="en-US" altLang="ko-KR" sz="1200" spc="-120" dirty="0" smtClean="0"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 algn="just"/>
            <a:r>
              <a:rPr lang="ko-KR" altLang="en-US" sz="1200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현대의 </a:t>
            </a:r>
            <a:r>
              <a:rPr lang="ko-KR" altLang="en-US" sz="1200" spc="-1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신토에</a:t>
            </a:r>
            <a:r>
              <a:rPr lang="ko-KR" altLang="en-US" sz="1200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 대하여</a:t>
            </a:r>
            <a:endParaRPr lang="ko-KR" altLang="en-US" sz="1200" spc="-120" dirty="0"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83568" y="3807500"/>
            <a:ext cx="21602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0620" y="375928"/>
            <a:ext cx="353996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신토의</a:t>
            </a: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변천</a:t>
            </a:r>
            <a:endParaRPr lang="en-US" altLang="ko-KR" sz="2800" b="1" spc="-15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0651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33620" y="271708"/>
            <a:ext cx="64807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</a:p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620" y="375928"/>
            <a:ext cx="353996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신토의</a:t>
            </a: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변천</a:t>
            </a:r>
            <a:endParaRPr lang="en-US" altLang="ko-KR" sz="28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87" y="1131590"/>
            <a:ext cx="264274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61" y="1131590"/>
            <a:ext cx="243907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419809" y="276231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▶</a:t>
            </a:r>
            <a:r>
              <a:rPr lang="ko-KR" altLang="en-US" sz="1600" dirty="0" err="1" smtClean="0">
                <a:latin typeface="돋움" pitchFamily="50" charset="-127"/>
                <a:ea typeface="돋움" pitchFamily="50" charset="-127"/>
              </a:rPr>
              <a:t>아마노테라스</a:t>
            </a:r>
            <a:endParaRPr lang="en-US" altLang="ko-KR" sz="1600" dirty="0" smtClean="0"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   (</a:t>
            </a:r>
            <a:r>
              <a:rPr lang="ko-KR" altLang="en-US" sz="1600" dirty="0" err="1" smtClean="0">
                <a:latin typeface="돋움" pitchFamily="50" charset="-127"/>
                <a:ea typeface="돋움" pitchFamily="50" charset="-127"/>
              </a:rPr>
              <a:t>신토</a:t>
            </a: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)</a:t>
            </a:r>
            <a:endParaRPr lang="ko-KR" altLang="en-US" sz="16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635" y="2762313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◀부처</a:t>
            </a:r>
            <a:endParaRPr lang="en-US" altLang="ko-KR" sz="1600" dirty="0" smtClean="0"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6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 (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불교</a:t>
            </a: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)</a:t>
            </a:r>
            <a:endParaRPr lang="ko-KR" altLang="en-US" sz="16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00" y="1131590"/>
            <a:ext cx="360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8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7284E-6 L 0.04479 0.04013 C 0.05416 0.04908 0.06805 0.05401 0.08246 0.05401 C 0.09896 0.05401 0.11215 0.04908 0.12153 0.04013 L 0.16597 -1.728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284E-6 L -0.03959 0.04013 C -0.04792 0.04908 -0.06025 0.05401 -0.07309 0.05401 C -0.08785 0.05401 -0.09966 0.04908 -0.10799 0.04013 L -0.1474 -1.728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3620" y="271708"/>
            <a:ext cx="64807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</a:p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620" y="375928"/>
            <a:ext cx="353996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신토의</a:t>
            </a: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변천</a:t>
            </a:r>
            <a:endParaRPr lang="en-US" altLang="ko-KR" sz="28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856483"/>
            <a:ext cx="3541493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95536" y="3601472"/>
            <a:ext cx="5024792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i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덴노</a:t>
            </a:r>
            <a:r>
              <a:rPr lang="ko-KR" altLang="en-US" sz="2000" b="1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중심의 교단</a:t>
            </a:r>
            <a:endParaRPr lang="ko-KR" altLang="en-US" sz="2000" dirty="0"/>
          </a:p>
        </p:txBody>
      </p:sp>
      <p:sp>
        <p:nvSpPr>
          <p:cNvPr id="21" name="직사각형 20"/>
          <p:cNvSpPr/>
          <p:nvPr/>
        </p:nvSpPr>
        <p:spPr>
          <a:xfrm>
            <a:off x="523784" y="3490809"/>
            <a:ext cx="21602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116437"/>
            <a:ext cx="3898320" cy="61555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200" dirty="0" err="1"/>
              <a:t>신토의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배불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排佛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이론 </a:t>
            </a:r>
            <a:r>
              <a:rPr lang="ko-KR" altLang="en-US" sz="1200" dirty="0" smtClean="0"/>
              <a:t>극대화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ko-KR" altLang="en-US" sz="1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신신</a:t>
            </a:r>
            <a:r>
              <a:rPr lang="ko-KR" altLang="en-US" sz="1200" dirty="0" err="1" smtClean="0"/>
              <a:t>신</a:t>
            </a:r>
            <a:r>
              <a:rPr lang="ko-KR" altLang="en-US" sz="1200" dirty="0" err="1"/>
              <a:t>토</a:t>
            </a:r>
            <a:r>
              <a:rPr lang="ko-KR" altLang="en-US" sz="1200" dirty="0" err="1" smtClean="0"/>
              <a:t>의</a:t>
            </a:r>
            <a:r>
              <a:rPr lang="ko-KR" altLang="en-US" sz="1200" dirty="0" smtClean="0"/>
              <a:t> 우월성 강조</a:t>
            </a:r>
            <a:endParaRPr lang="ko-KR" altLang="en-US" sz="1200" dirty="0"/>
          </a:p>
          <a:p>
            <a:pPr fontAlgn="base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9040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126</Words>
  <Application>Microsoft Office PowerPoint</Application>
  <PresentationFormat>화면 슬라이드 쇼(16:9)</PresentationFormat>
  <Paragraphs>35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Arial</vt:lpstr>
      <vt:lpstr>맑은 고딕</vt:lpstr>
      <vt:lpstr>돋움</vt:lpstr>
      <vt:lpstr>나눔명조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Windows User</cp:lastModifiedBy>
  <cp:revision>105</cp:revision>
  <dcterms:created xsi:type="dcterms:W3CDTF">2006-10-05T04:04:58Z</dcterms:created>
  <dcterms:modified xsi:type="dcterms:W3CDTF">2018-03-30T09:08:46Z</dcterms:modified>
</cp:coreProperties>
</file>