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맑은 고딕" panose="020B0503020000020004" pitchFamily="50" charset="-127"/>
      <p:regular r:id="rId9"/>
      <p:bold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F2A"/>
    <a:srgbClr val="83A123"/>
    <a:srgbClr val="708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376D1-5D4E-421A-A801-D2DB91CD142C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5AF01-7701-4C1A-A0D0-3A59ACCDAC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01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7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1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16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99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58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2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87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37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90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3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65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384F-91BF-4632-95F7-7EDA8EF7F1D0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8446-BA3D-4FB3-8545-A1F98389BA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2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85521" y="2673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도톤보리</a:t>
            </a:r>
            <a:endParaRPr lang="ko-KR" altLang="en-US" sz="2800" b="1" dirty="0">
              <a:ln>
                <a:solidFill>
                  <a:srgbClr val="83A123">
                    <a:alpha val="55000"/>
                  </a:srgbClr>
                </a:solidFill>
              </a:ln>
              <a:solidFill>
                <a:srgbClr val="83A123"/>
              </a:solidFill>
              <a:latin typeface="210 데이라잇 R" panose="02020603020101020101" pitchFamily="18" charset="-127"/>
              <a:ea typeface="210 데이라잇 R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F2D42C-72A9-4BCA-BEAD-55A6D5F8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91" y="1435100"/>
            <a:ext cx="4426816" cy="331859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B5837D3-1E65-4A83-B174-933ECA8D0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95" y="1435100"/>
            <a:ext cx="4426814" cy="3318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75B9F-0C7B-4B44-872C-DCF6C9B3B2CF}"/>
              </a:ext>
            </a:extLst>
          </p:cNvPr>
          <p:cNvSpPr txBox="1"/>
          <p:nvPr/>
        </p:nvSpPr>
        <p:spPr>
          <a:xfrm>
            <a:off x="2349497" y="4877197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도톤보리의</a:t>
            </a:r>
            <a:r>
              <a:rPr lang="ko-KR" altLang="en-US" dirty="0"/>
              <a:t> 야경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E711A-11BE-4E26-99C9-787BECC03E5F}"/>
              </a:ext>
            </a:extLst>
          </p:cNvPr>
          <p:cNvSpPr txBox="1"/>
          <p:nvPr/>
        </p:nvSpPr>
        <p:spPr>
          <a:xfrm>
            <a:off x="7759704" y="4877197"/>
            <a:ext cx="261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도톤의</a:t>
            </a:r>
            <a:r>
              <a:rPr lang="ko-KR" altLang="en-US" dirty="0"/>
              <a:t> 운하</a:t>
            </a:r>
            <a:r>
              <a:rPr lang="en-US" altLang="ko-KR" dirty="0"/>
              <a:t>(</a:t>
            </a:r>
            <a:r>
              <a:rPr lang="en-US" altLang="ko-KR" dirty="0" err="1"/>
              <a:t>bori</a:t>
            </a:r>
            <a:r>
              <a:rPr lang="en-US" altLang="ko-KR" dirty="0"/>
              <a:t>=</a:t>
            </a:r>
            <a:r>
              <a:rPr lang="en-US" altLang="ko-KR" dirty="0" err="1"/>
              <a:t>hori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621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0988941-AC85-4AB7-A31C-F66ED8C7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692" y="1435100"/>
            <a:ext cx="4426816" cy="33185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BDD9DA2-9901-49B5-89F8-38C7DC4C1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9" y="1435100"/>
            <a:ext cx="4426816" cy="331859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40739" y="267385"/>
            <a:ext cx="3310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후시미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 </a:t>
            </a:r>
            <a:r>
              <a:rPr lang="ko-KR" altLang="en-US" sz="2800" b="1" dirty="0" err="1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이나리</a:t>
            </a:r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 신사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75B9F-0C7B-4B44-872C-DCF6C9B3B2CF}"/>
              </a:ext>
            </a:extLst>
          </p:cNvPr>
          <p:cNvSpPr txBox="1"/>
          <p:nvPr/>
        </p:nvSpPr>
        <p:spPr>
          <a:xfrm>
            <a:off x="2228845" y="4877594"/>
            <a:ext cx="232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토리이길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E711A-11BE-4E26-99C9-787BECC03E5F}"/>
              </a:ext>
            </a:extLst>
          </p:cNvPr>
          <p:cNvSpPr txBox="1"/>
          <p:nvPr/>
        </p:nvSpPr>
        <p:spPr>
          <a:xfrm>
            <a:off x="7493003" y="4877594"/>
            <a:ext cx="261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후시미</a:t>
            </a:r>
            <a:r>
              <a:rPr lang="ko-KR" altLang="en-US" dirty="0"/>
              <a:t> </a:t>
            </a:r>
            <a:r>
              <a:rPr lang="ko-KR" altLang="en-US" dirty="0" err="1"/>
              <a:t>이나리</a:t>
            </a:r>
            <a:r>
              <a:rPr lang="ko-KR" altLang="en-US" dirty="0"/>
              <a:t> 신사</a:t>
            </a:r>
          </a:p>
        </p:txBody>
      </p:sp>
    </p:spTree>
    <p:extLst>
      <p:ext uri="{BB962C8B-B14F-4D97-AF65-F5344CB8AC3E}">
        <p14:creationId xmlns:p14="http://schemas.microsoft.com/office/powerpoint/2010/main" val="285413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E5989C0-77D3-4170-A182-3E941C4D7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692" y="1468794"/>
            <a:ext cx="4426815" cy="331859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3BCC729-70A4-49A9-A4DF-5F51DD536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8" y="1468794"/>
            <a:ext cx="4426815" cy="331859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85521" y="2673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오사카성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75B9F-0C7B-4B44-872C-DCF6C9B3B2CF}"/>
              </a:ext>
            </a:extLst>
          </p:cNvPr>
          <p:cNvSpPr txBox="1"/>
          <p:nvPr/>
        </p:nvSpPr>
        <p:spPr>
          <a:xfrm>
            <a:off x="2228843" y="4852988"/>
            <a:ext cx="232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오사카성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E711A-11BE-4E26-99C9-787BECC03E5F}"/>
              </a:ext>
            </a:extLst>
          </p:cNvPr>
          <p:cNvSpPr txBox="1"/>
          <p:nvPr/>
        </p:nvSpPr>
        <p:spPr>
          <a:xfrm>
            <a:off x="7289800" y="4852988"/>
            <a:ext cx="302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도요토미</a:t>
            </a:r>
            <a:r>
              <a:rPr lang="ko-KR" altLang="en-US" dirty="0"/>
              <a:t> 히데요시 신사</a:t>
            </a:r>
          </a:p>
        </p:txBody>
      </p:sp>
    </p:spTree>
    <p:extLst>
      <p:ext uri="{BB962C8B-B14F-4D97-AF65-F5344CB8AC3E}">
        <p14:creationId xmlns:p14="http://schemas.microsoft.com/office/powerpoint/2010/main" val="181242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5BBA47A-CB11-488B-A94C-105C27C5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4" y="1468794"/>
            <a:ext cx="4426815" cy="331859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644593" y="26738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도쿄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75B9F-0C7B-4B44-872C-DCF6C9B3B2CF}"/>
              </a:ext>
            </a:extLst>
          </p:cNvPr>
          <p:cNvSpPr txBox="1"/>
          <p:nvPr/>
        </p:nvSpPr>
        <p:spPr>
          <a:xfrm>
            <a:off x="2228843" y="4852988"/>
            <a:ext cx="232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도쿄 타워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E711A-11BE-4E26-99C9-787BECC03E5F}"/>
              </a:ext>
            </a:extLst>
          </p:cNvPr>
          <p:cNvSpPr txBox="1"/>
          <p:nvPr/>
        </p:nvSpPr>
        <p:spPr>
          <a:xfrm>
            <a:off x="7289800" y="4852988"/>
            <a:ext cx="302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도쿄 디즈니랜드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0D80D3C-E767-4961-A59D-89BF161D2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702" y="1468794"/>
            <a:ext cx="4426812" cy="33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6875B802-D395-43CE-9404-7BB08F2B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703" y="1468794"/>
            <a:ext cx="4426812" cy="331859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CD45366-D502-4888-970B-35D5A65EE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29" y="1468794"/>
            <a:ext cx="4426815" cy="331859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85519" y="2673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히로시마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75B9F-0C7B-4B44-872C-DCF6C9B3B2CF}"/>
              </a:ext>
            </a:extLst>
          </p:cNvPr>
          <p:cNvSpPr txBox="1"/>
          <p:nvPr/>
        </p:nvSpPr>
        <p:spPr>
          <a:xfrm>
            <a:off x="2209784" y="4852988"/>
            <a:ext cx="232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원폭 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E711A-11BE-4E26-99C9-787BECC03E5F}"/>
              </a:ext>
            </a:extLst>
          </p:cNvPr>
          <p:cNvSpPr txBox="1"/>
          <p:nvPr/>
        </p:nvSpPr>
        <p:spPr>
          <a:xfrm>
            <a:off x="7289810" y="4852988"/>
            <a:ext cx="302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/>
              <a:t>히로시마 평화 기념 박물관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782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9DE3E5D-45B2-4111-A066-4ECC2612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704" y="1468794"/>
            <a:ext cx="4426812" cy="331859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1493005-DD79-4806-9274-30C1C7DBE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27" y="1468794"/>
            <a:ext cx="4426815" cy="331859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solidFill>
            <a:srgbClr val="9DB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65055" y="267385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ln>
                  <a:solidFill>
                    <a:srgbClr val="83A123">
                      <a:alpha val="55000"/>
                    </a:srgbClr>
                  </a:solidFill>
                </a:ln>
                <a:solidFill>
                  <a:srgbClr val="83A123"/>
                </a:solidFill>
                <a:latin typeface="210 데이라잇 R" panose="02020603020101020101" pitchFamily="18" charset="-127"/>
                <a:ea typeface="210 데이라잇 R" panose="02020603020101020101" pitchFamily="18" charset="-127"/>
              </a:rPr>
              <a:t>삿포로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75B9F-0C7B-4B44-872C-DCF6C9B3B2CF}"/>
              </a:ext>
            </a:extLst>
          </p:cNvPr>
          <p:cNvSpPr txBox="1"/>
          <p:nvPr/>
        </p:nvSpPr>
        <p:spPr>
          <a:xfrm>
            <a:off x="2209784" y="4852988"/>
            <a:ext cx="232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모에레누마</a:t>
            </a:r>
            <a:r>
              <a:rPr lang="ko-KR" altLang="en-US" dirty="0"/>
              <a:t> 공원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E711A-11BE-4E26-99C9-787BECC03E5F}"/>
              </a:ext>
            </a:extLst>
          </p:cNvPr>
          <p:cNvSpPr txBox="1"/>
          <p:nvPr/>
        </p:nvSpPr>
        <p:spPr>
          <a:xfrm>
            <a:off x="7289811" y="4852988"/>
            <a:ext cx="302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err="1"/>
              <a:t>모이와산</a:t>
            </a:r>
            <a:r>
              <a:rPr lang="ko-KR" altLang="en-US" dirty="0"/>
              <a:t> 전망대</a:t>
            </a:r>
          </a:p>
        </p:txBody>
      </p:sp>
    </p:spTree>
    <p:extLst>
      <p:ext uri="{BB962C8B-B14F-4D97-AF65-F5344CB8AC3E}">
        <p14:creationId xmlns:p14="http://schemas.microsoft.com/office/powerpoint/2010/main" val="86500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39</Words>
  <Application>Microsoft Office PowerPoint</Application>
  <PresentationFormat>와이드스크린</PresentationFormat>
  <Paragraphs>18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Arial</vt:lpstr>
      <vt:lpstr>210 데이라잇 R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ukino</cp:lastModifiedBy>
  <cp:revision>25</cp:revision>
  <dcterms:created xsi:type="dcterms:W3CDTF">2018-01-27T01:58:15Z</dcterms:created>
  <dcterms:modified xsi:type="dcterms:W3CDTF">2018-03-30T17:56:11Z</dcterms:modified>
  <cp:contentStatus/>
</cp:coreProperties>
</file>