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4" r:id="rId3"/>
    <p:sldId id="267" r:id="rId4"/>
    <p:sldId id="268" r:id="rId5"/>
    <p:sldId id="269" r:id="rId6"/>
    <p:sldId id="275" r:id="rId7"/>
    <p:sldId id="271" r:id="rId8"/>
    <p:sldId id="276" r:id="rId9"/>
    <p:sldId id="278" r:id="rId10"/>
    <p:sldId id="277" r:id="rId11"/>
    <p:sldId id="280" r:id="rId12"/>
    <p:sldId id="279" r:id="rId13"/>
    <p:sldId id="281" r:id="rId14"/>
    <p:sldId id="282" r:id="rId15"/>
    <p:sldId id="283" r:id="rId16"/>
    <p:sldId id="273" r:id="rId17"/>
  </p:sldIdLst>
  <p:sldSz cx="10242550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15" userDrawn="1">
          <p15:clr>
            <a:srgbClr val="A4A3A4"/>
          </p15:clr>
        </p15:guide>
        <p15:guide id="2" pos="3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62" y="773"/>
      </p:cViewPr>
      <p:guideLst>
        <p:guide orient="horz" pos="1815"/>
        <p:guide pos="3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8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3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8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88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5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7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3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6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5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68192" y="1789657"/>
            <a:ext cx="8706168" cy="12348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36383" y="3264589"/>
            <a:ext cx="7169785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1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03672" y="193370"/>
            <a:ext cx="2357921" cy="41300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4576" y="193370"/>
            <a:ext cx="6908386" cy="41300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9091" y="3702001"/>
            <a:ext cx="8706168" cy="1144206"/>
          </a:xfrm>
        </p:spPr>
        <p:txBody>
          <a:bodyPr anchor="t"/>
          <a:lstStyle>
            <a:lvl1pPr algn="l">
              <a:defRPr sz="4376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09091" y="2441774"/>
            <a:ext cx="8706168" cy="1260227"/>
          </a:xfrm>
        </p:spPr>
        <p:txBody>
          <a:bodyPr anchor="b"/>
          <a:lstStyle>
            <a:lvl1pPr marL="0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1pPr>
            <a:lvl2pPr marL="50022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1000445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3pPr>
            <a:lvl4pPr marL="1500668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4pPr>
            <a:lvl5pPr marL="2000890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5pPr>
            <a:lvl6pPr marL="2501113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6pPr>
            <a:lvl7pPr marL="3001335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7pPr>
            <a:lvl8pPr marL="3501558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8pPr>
            <a:lvl9pPr marL="4001780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4577" y="1129537"/>
            <a:ext cx="4632263" cy="3193908"/>
          </a:xfrm>
        </p:spPr>
        <p:txBody>
          <a:bodyPr/>
          <a:lstStyle>
            <a:lvl1pPr>
              <a:defRPr sz="3063"/>
            </a:lvl1pPr>
            <a:lvl2pPr>
              <a:defRPr sz="2626"/>
            </a:lvl2pPr>
            <a:lvl3pPr>
              <a:defRPr sz="2188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27550" y="1129537"/>
            <a:ext cx="4634042" cy="3193908"/>
          </a:xfrm>
        </p:spPr>
        <p:txBody>
          <a:bodyPr/>
          <a:lstStyle>
            <a:lvl1pPr>
              <a:defRPr sz="3063"/>
            </a:lvl1pPr>
            <a:lvl2pPr>
              <a:defRPr sz="2626"/>
            </a:lvl2pPr>
            <a:lvl3pPr>
              <a:defRPr sz="2188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2129" y="230710"/>
            <a:ext cx="9218295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2127" y="1289566"/>
            <a:ext cx="4525572" cy="537430"/>
          </a:xfrm>
        </p:spPr>
        <p:txBody>
          <a:bodyPr anchor="b"/>
          <a:lstStyle>
            <a:lvl1pPr marL="0" indent="0">
              <a:buNone/>
              <a:defRPr sz="2626" b="1"/>
            </a:lvl1pPr>
            <a:lvl2pPr marL="500223" indent="0">
              <a:buNone/>
              <a:defRPr sz="2188" b="1"/>
            </a:lvl2pPr>
            <a:lvl3pPr marL="1000445" indent="0">
              <a:buNone/>
              <a:defRPr sz="1969" b="1"/>
            </a:lvl3pPr>
            <a:lvl4pPr marL="1500668" indent="0">
              <a:buNone/>
              <a:defRPr sz="1751" b="1"/>
            </a:lvl4pPr>
            <a:lvl5pPr marL="2000890" indent="0">
              <a:buNone/>
              <a:defRPr sz="1751" b="1"/>
            </a:lvl5pPr>
            <a:lvl6pPr marL="2501113" indent="0">
              <a:buNone/>
              <a:defRPr sz="1751" b="1"/>
            </a:lvl6pPr>
            <a:lvl7pPr marL="3001335" indent="0">
              <a:buNone/>
              <a:defRPr sz="1751" b="1"/>
            </a:lvl7pPr>
            <a:lvl8pPr marL="3501558" indent="0">
              <a:buNone/>
              <a:defRPr sz="1751" b="1"/>
            </a:lvl8pPr>
            <a:lvl9pPr marL="4001780" indent="0">
              <a:buNone/>
              <a:defRPr sz="175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2127" y="1826997"/>
            <a:ext cx="4525572" cy="3319265"/>
          </a:xfrm>
        </p:spPr>
        <p:txBody>
          <a:bodyPr/>
          <a:lstStyle>
            <a:lvl1pPr>
              <a:defRPr sz="2626"/>
            </a:lvl1pPr>
            <a:lvl2pPr>
              <a:defRPr sz="2188"/>
            </a:lvl2pPr>
            <a:lvl3pPr>
              <a:defRPr sz="1969"/>
            </a:lvl3pPr>
            <a:lvl4pPr>
              <a:defRPr sz="1751"/>
            </a:lvl4pPr>
            <a:lvl5pPr>
              <a:defRPr sz="1751"/>
            </a:lvl5pPr>
            <a:lvl6pPr>
              <a:defRPr sz="1751"/>
            </a:lvl6pPr>
            <a:lvl7pPr>
              <a:defRPr sz="1751"/>
            </a:lvl7pPr>
            <a:lvl8pPr>
              <a:defRPr sz="1751"/>
            </a:lvl8pPr>
            <a:lvl9pPr>
              <a:defRPr sz="175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203073" y="1289566"/>
            <a:ext cx="4527350" cy="537430"/>
          </a:xfrm>
        </p:spPr>
        <p:txBody>
          <a:bodyPr anchor="b"/>
          <a:lstStyle>
            <a:lvl1pPr marL="0" indent="0">
              <a:buNone/>
              <a:defRPr sz="2626" b="1"/>
            </a:lvl1pPr>
            <a:lvl2pPr marL="500223" indent="0">
              <a:buNone/>
              <a:defRPr sz="2188" b="1"/>
            </a:lvl2pPr>
            <a:lvl3pPr marL="1000445" indent="0">
              <a:buNone/>
              <a:defRPr sz="1969" b="1"/>
            </a:lvl3pPr>
            <a:lvl4pPr marL="1500668" indent="0">
              <a:buNone/>
              <a:defRPr sz="1751" b="1"/>
            </a:lvl4pPr>
            <a:lvl5pPr marL="2000890" indent="0">
              <a:buNone/>
              <a:defRPr sz="1751" b="1"/>
            </a:lvl5pPr>
            <a:lvl6pPr marL="2501113" indent="0">
              <a:buNone/>
              <a:defRPr sz="1751" b="1"/>
            </a:lvl6pPr>
            <a:lvl7pPr marL="3001335" indent="0">
              <a:buNone/>
              <a:defRPr sz="1751" b="1"/>
            </a:lvl7pPr>
            <a:lvl8pPr marL="3501558" indent="0">
              <a:buNone/>
              <a:defRPr sz="1751" b="1"/>
            </a:lvl8pPr>
            <a:lvl9pPr marL="4001780" indent="0">
              <a:buNone/>
              <a:defRPr sz="175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203073" y="1826997"/>
            <a:ext cx="4527350" cy="3319265"/>
          </a:xfrm>
        </p:spPr>
        <p:txBody>
          <a:bodyPr/>
          <a:lstStyle>
            <a:lvl1pPr>
              <a:defRPr sz="2626"/>
            </a:lvl1pPr>
            <a:lvl2pPr>
              <a:defRPr sz="2188"/>
            </a:lvl2pPr>
            <a:lvl3pPr>
              <a:defRPr sz="1969"/>
            </a:lvl3pPr>
            <a:lvl4pPr>
              <a:defRPr sz="1751"/>
            </a:lvl4pPr>
            <a:lvl5pPr>
              <a:defRPr sz="1751"/>
            </a:lvl5pPr>
            <a:lvl6pPr>
              <a:defRPr sz="1751"/>
            </a:lvl6pPr>
            <a:lvl7pPr>
              <a:defRPr sz="1751"/>
            </a:lvl7pPr>
            <a:lvl8pPr>
              <a:defRPr sz="1751"/>
            </a:lvl8pPr>
            <a:lvl9pPr>
              <a:defRPr sz="175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2129" y="229375"/>
            <a:ext cx="3369728" cy="976176"/>
          </a:xfrm>
        </p:spPr>
        <p:txBody>
          <a:bodyPr anchor="b"/>
          <a:lstStyle>
            <a:lvl1pPr algn="l">
              <a:defRPr sz="2188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4553" y="229375"/>
            <a:ext cx="5725870" cy="4916886"/>
          </a:xfrm>
        </p:spPr>
        <p:txBody>
          <a:bodyPr/>
          <a:lstStyle>
            <a:lvl1pPr>
              <a:defRPr sz="3501"/>
            </a:lvl1pPr>
            <a:lvl2pPr>
              <a:defRPr sz="3063"/>
            </a:lvl2pPr>
            <a:lvl3pPr>
              <a:defRPr sz="2626"/>
            </a:lvl3pPr>
            <a:lvl4pPr>
              <a:defRPr sz="2188"/>
            </a:lvl4pPr>
            <a:lvl5pPr>
              <a:defRPr sz="2188"/>
            </a:lvl5pPr>
            <a:lvl6pPr>
              <a:defRPr sz="2188"/>
            </a:lvl6pPr>
            <a:lvl7pPr>
              <a:defRPr sz="2188"/>
            </a:lvl7pPr>
            <a:lvl8pPr>
              <a:defRPr sz="2188"/>
            </a:lvl8pPr>
            <a:lvl9pPr>
              <a:defRPr sz="218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12129" y="1205551"/>
            <a:ext cx="3369728" cy="3940710"/>
          </a:xfrm>
        </p:spPr>
        <p:txBody>
          <a:bodyPr/>
          <a:lstStyle>
            <a:lvl1pPr marL="0" indent="0">
              <a:buNone/>
              <a:defRPr sz="1532"/>
            </a:lvl1pPr>
            <a:lvl2pPr marL="500223" indent="0">
              <a:buNone/>
              <a:defRPr sz="1313"/>
            </a:lvl2pPr>
            <a:lvl3pPr marL="1000445" indent="0">
              <a:buNone/>
              <a:defRPr sz="1094"/>
            </a:lvl3pPr>
            <a:lvl4pPr marL="1500668" indent="0">
              <a:buNone/>
              <a:defRPr sz="985"/>
            </a:lvl4pPr>
            <a:lvl5pPr marL="2000890" indent="0">
              <a:buNone/>
              <a:defRPr sz="985"/>
            </a:lvl5pPr>
            <a:lvl6pPr marL="2501113" indent="0">
              <a:buNone/>
              <a:defRPr sz="985"/>
            </a:lvl6pPr>
            <a:lvl7pPr marL="3001335" indent="0">
              <a:buNone/>
              <a:defRPr sz="985"/>
            </a:lvl7pPr>
            <a:lvl8pPr marL="3501558" indent="0">
              <a:buNone/>
              <a:defRPr sz="985"/>
            </a:lvl8pPr>
            <a:lvl9pPr marL="4001780" indent="0">
              <a:buNone/>
              <a:defRPr sz="98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07612" y="4032727"/>
            <a:ext cx="6145530" cy="476086"/>
          </a:xfrm>
        </p:spPr>
        <p:txBody>
          <a:bodyPr anchor="b"/>
          <a:lstStyle>
            <a:lvl1pPr algn="l">
              <a:defRPr sz="2188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07612" y="514760"/>
            <a:ext cx="6145530" cy="3456623"/>
          </a:xfrm>
        </p:spPr>
        <p:txBody>
          <a:bodyPr/>
          <a:lstStyle>
            <a:lvl1pPr marL="0" indent="0">
              <a:buNone/>
              <a:defRPr sz="3501"/>
            </a:lvl1pPr>
            <a:lvl2pPr marL="500223" indent="0">
              <a:buNone/>
              <a:defRPr sz="3063"/>
            </a:lvl2pPr>
            <a:lvl3pPr marL="1000445" indent="0">
              <a:buNone/>
              <a:defRPr sz="2626"/>
            </a:lvl3pPr>
            <a:lvl4pPr marL="1500668" indent="0">
              <a:buNone/>
              <a:defRPr sz="2188"/>
            </a:lvl4pPr>
            <a:lvl5pPr marL="2000890" indent="0">
              <a:buNone/>
              <a:defRPr sz="2188"/>
            </a:lvl5pPr>
            <a:lvl6pPr marL="2501113" indent="0">
              <a:buNone/>
              <a:defRPr sz="2188"/>
            </a:lvl6pPr>
            <a:lvl7pPr marL="3001335" indent="0">
              <a:buNone/>
              <a:defRPr sz="2188"/>
            </a:lvl7pPr>
            <a:lvl8pPr marL="3501558" indent="0">
              <a:buNone/>
              <a:defRPr sz="2188"/>
            </a:lvl8pPr>
            <a:lvl9pPr marL="4001780" indent="0">
              <a:buNone/>
              <a:defRPr sz="2188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07612" y="4508814"/>
            <a:ext cx="6145530" cy="676121"/>
          </a:xfrm>
        </p:spPr>
        <p:txBody>
          <a:bodyPr/>
          <a:lstStyle>
            <a:lvl1pPr marL="0" indent="0">
              <a:buNone/>
              <a:defRPr sz="1532"/>
            </a:lvl1pPr>
            <a:lvl2pPr marL="500223" indent="0">
              <a:buNone/>
              <a:defRPr sz="1313"/>
            </a:lvl2pPr>
            <a:lvl3pPr marL="1000445" indent="0">
              <a:buNone/>
              <a:defRPr sz="1094"/>
            </a:lvl3pPr>
            <a:lvl4pPr marL="1500668" indent="0">
              <a:buNone/>
              <a:defRPr sz="985"/>
            </a:lvl4pPr>
            <a:lvl5pPr marL="2000890" indent="0">
              <a:buNone/>
              <a:defRPr sz="985"/>
            </a:lvl5pPr>
            <a:lvl6pPr marL="2501113" indent="0">
              <a:buNone/>
              <a:defRPr sz="985"/>
            </a:lvl6pPr>
            <a:lvl7pPr marL="3001335" indent="0">
              <a:buNone/>
              <a:defRPr sz="985"/>
            </a:lvl7pPr>
            <a:lvl8pPr marL="3501558" indent="0">
              <a:buNone/>
              <a:defRPr sz="985"/>
            </a:lvl8pPr>
            <a:lvl9pPr marL="4001780" indent="0">
              <a:buNone/>
              <a:defRPr sz="98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12129" y="230710"/>
            <a:ext cx="9218295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2129" y="1344244"/>
            <a:ext cx="9218295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12129" y="5339629"/>
            <a:ext cx="2389928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t>2018-04-11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499539" y="5339629"/>
            <a:ext cx="3243474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40495" y="5339629"/>
            <a:ext cx="2389928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0445" rtl="0" eaLnBrk="1" latinLnBrk="1" hangingPunct="1">
        <a:spcBef>
          <a:spcPct val="0"/>
        </a:spcBef>
        <a:buNone/>
        <a:defRPr sz="48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167" indent="-375167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3501" kern="1200">
          <a:solidFill>
            <a:schemeClr val="tx1"/>
          </a:solidFill>
          <a:latin typeface="+mn-lt"/>
          <a:ea typeface="+mn-ea"/>
          <a:cs typeface="+mn-cs"/>
        </a:defRPr>
      </a:lvl1pPr>
      <a:lvl2pPr marL="812862" indent="-312639" algn="l" defTabSz="1000445" rtl="0" eaLnBrk="1" latinLnBrk="1" hangingPunct="1">
        <a:spcBef>
          <a:spcPct val="20000"/>
        </a:spcBef>
        <a:buFont typeface="Arial" panose="020B0604020202020204" pitchFamily="34" charset="0"/>
        <a:buChar char="–"/>
        <a:defRPr sz="3063" kern="1200">
          <a:solidFill>
            <a:schemeClr val="tx1"/>
          </a:solidFill>
          <a:latin typeface="+mn-lt"/>
          <a:ea typeface="+mn-ea"/>
          <a:cs typeface="+mn-cs"/>
        </a:defRPr>
      </a:lvl2pPr>
      <a:lvl3pPr marL="1250556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626" kern="1200">
          <a:solidFill>
            <a:schemeClr val="tx1"/>
          </a:solidFill>
          <a:latin typeface="+mn-lt"/>
          <a:ea typeface="+mn-ea"/>
          <a:cs typeface="+mn-cs"/>
        </a:defRPr>
      </a:lvl3pPr>
      <a:lvl4pPr marL="1750779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–"/>
        <a:defRPr sz="2188" kern="1200">
          <a:solidFill>
            <a:schemeClr val="tx1"/>
          </a:solidFill>
          <a:latin typeface="+mn-lt"/>
          <a:ea typeface="+mn-ea"/>
          <a:cs typeface="+mn-cs"/>
        </a:defRPr>
      </a:lvl4pPr>
      <a:lvl5pPr marL="2251001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»"/>
        <a:defRPr sz="2188" kern="1200">
          <a:solidFill>
            <a:schemeClr val="tx1"/>
          </a:solidFill>
          <a:latin typeface="+mn-lt"/>
          <a:ea typeface="+mn-ea"/>
          <a:cs typeface="+mn-cs"/>
        </a:defRPr>
      </a:lvl5pPr>
      <a:lvl6pPr marL="2751224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6pPr>
      <a:lvl7pPr marL="3251446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7pPr>
      <a:lvl8pPr marL="3751669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8pPr>
      <a:lvl9pPr marL="4251891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500223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000445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00668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00890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01113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3001335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501558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4001780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9DYl56VBob0?t=623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2551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210978" y="258371"/>
            <a:ext cx="3664097" cy="523863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0977" y="908064"/>
            <a:ext cx="3907317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INDEX</a:t>
            </a: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0978" y="258372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96" y="1056186"/>
            <a:ext cx="703665" cy="70366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76252D0-B1B2-485E-A4BA-C7AD1F084E8D}"/>
              </a:ext>
            </a:extLst>
          </p:cNvPr>
          <p:cNvGrpSpPr/>
          <p:nvPr/>
        </p:nvGrpSpPr>
        <p:grpSpPr>
          <a:xfrm>
            <a:off x="1729189" y="1861847"/>
            <a:ext cx="2870891" cy="780333"/>
            <a:chOff x="1803574" y="1863269"/>
            <a:chExt cx="2870891" cy="78033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74" y="1863269"/>
              <a:ext cx="582647" cy="5826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04012" y="1877880"/>
              <a:ext cx="2270453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고대 농경사회 일본의 직업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9755E9DB-D906-4EF3-B3B6-AABBE629426A}"/>
              </a:ext>
            </a:extLst>
          </p:cNvPr>
          <p:cNvGrpSpPr/>
          <p:nvPr/>
        </p:nvGrpSpPr>
        <p:grpSpPr>
          <a:xfrm>
            <a:off x="1729189" y="2711282"/>
            <a:ext cx="3131366" cy="782744"/>
            <a:chOff x="1803574" y="2713669"/>
            <a:chExt cx="3131366" cy="782744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74" y="2713669"/>
              <a:ext cx="582647" cy="58264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397872" y="2730691"/>
              <a:ext cx="2537068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고대에도 스포츠가 존재했다</a:t>
              </a:r>
              <a:r>
                <a:rPr lang="en-US" altLang="ko-KR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.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5E149468-510E-4AE5-81E7-21F533E4468B}"/>
              </a:ext>
            </a:extLst>
          </p:cNvPr>
          <p:cNvGrpSpPr/>
          <p:nvPr/>
        </p:nvGrpSpPr>
        <p:grpSpPr>
          <a:xfrm>
            <a:off x="1729189" y="3462637"/>
            <a:ext cx="2870890" cy="787392"/>
            <a:chOff x="1803574" y="3563129"/>
            <a:chExt cx="2870890" cy="787392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574" y="3563129"/>
              <a:ext cx="582647" cy="58264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404012" y="3584799"/>
              <a:ext cx="2270452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중세시대 막부의 등장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C5F83A54-ADE7-4A13-9258-931C39F14318}"/>
              </a:ext>
            </a:extLst>
          </p:cNvPr>
          <p:cNvGrpSpPr/>
          <p:nvPr/>
        </p:nvGrpSpPr>
        <p:grpSpPr>
          <a:xfrm>
            <a:off x="1726044" y="4265396"/>
            <a:ext cx="2992945" cy="1102418"/>
            <a:chOff x="1803665" y="4317597"/>
            <a:chExt cx="2992945" cy="110241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EC7FDEBC-7B72-46EE-A789-D997DBD8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65" y="4413528"/>
              <a:ext cx="582647" cy="5826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587226-09E4-4C05-957D-68191951252A}"/>
                </a:ext>
              </a:extLst>
            </p:cNvPr>
            <p:cNvSpPr txBox="1"/>
            <p:nvPr/>
          </p:nvSpPr>
          <p:spPr>
            <a:xfrm>
              <a:off x="2408061" y="4317597"/>
              <a:ext cx="2388549" cy="110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근세시대로부터의 일본의 독특한 직업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6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854575" y="714340"/>
            <a:ext cx="48245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의 일본의 독특한 직업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xmlns="" id="{006CDEC0-CC55-401A-BE06-73652386CC11}"/>
              </a:ext>
            </a:extLst>
          </p:cNvPr>
          <p:cNvSpPr txBox="1">
            <a:spLocks/>
          </p:cNvSpPr>
          <p:nvPr/>
        </p:nvSpPr>
        <p:spPr>
          <a:xfrm>
            <a:off x="296839" y="2134014"/>
            <a:ext cx="1631697" cy="504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dirty="0" err="1">
                <a:solidFill>
                  <a:schemeClr val="tx1"/>
                </a:solidFill>
                <a:ea typeface="더페이스샵 잉크립퀴드체" panose="03050503000000000000"/>
              </a:rPr>
              <a:t>게이샤</a:t>
            </a:r>
            <a:endParaRPr lang="ko-KR" altLang="en-US" sz="30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endParaRPr lang="en-US" altLang="ko-KR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01EAA686-D805-42DC-AB87-E8F1E843E5A5}"/>
              </a:ext>
            </a:extLst>
          </p:cNvPr>
          <p:cNvSpPr/>
          <p:nvPr/>
        </p:nvSpPr>
        <p:spPr>
          <a:xfrm>
            <a:off x="297906" y="3679065"/>
            <a:ext cx="1631697" cy="62389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kumimoji="0" lang="ko-KR" altLang="en-US" sz="3000" b="0" i="0" u="none" strike="noStrike" kern="1200" cap="none" spc="0" normalizeH="0" baseline="0" dirty="0">
                <a:ea typeface="더페이스샵 잉크립퀴드체" panose="03050503000000000000"/>
              </a:rPr>
              <a:t>가부키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en-US" altLang="ko-KR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64F282E-B7B1-4912-82B7-70C6EA75B8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390880" y="1345283"/>
            <a:ext cx="3762843" cy="21137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DD23ADED-A2E3-4DE1-BBA3-434D56F45F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988775" y="1345282"/>
            <a:ext cx="3203441" cy="208320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A6547C4-71D1-40C0-AF57-3C108745F3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5389814" y="2843712"/>
            <a:ext cx="3764974" cy="229459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35810A47-CC4B-4A66-9495-B1CA123BDF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987709" y="2843712"/>
            <a:ext cx="3204507" cy="22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3" y="714340"/>
            <a:ext cx="1520913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게이샤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2312963" y="713550"/>
            <a:ext cx="2232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 대하여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078584-F5EA-4CF5-9E03-07EA464AB05F}"/>
              </a:ext>
            </a:extLst>
          </p:cNvPr>
          <p:cNvSpPr txBox="1"/>
          <p:nvPr/>
        </p:nvSpPr>
        <p:spPr>
          <a:xfrm>
            <a:off x="1789149" y="2603520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dirty="0">
                <a:solidFill>
                  <a:srgbClr val="264C72"/>
                </a:solidFill>
                <a:latin typeface="Arial"/>
                <a:ea typeface="Arial"/>
                <a:cs typeface="Arial"/>
                <a:hlinkClick r:id="rId5" tooltip="https://youtu.be/9DYl56VBob0?t=623"/>
              </a:rPr>
              <a:t>tps://youtu.be/9DYl56VBob0?t=623ht</a:t>
            </a:r>
            <a:endParaRPr lang="en-US" altLang="en-US" sz="3000" dirty="0">
              <a:solidFill>
                <a:srgbClr val="264C72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91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4" y="2493582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25885" y="3394428"/>
            <a:ext cx="3589336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서구화된 일본의 직업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72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30641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 b="1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5184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의 서구화된 일본의 직업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F92C13B-6EAA-4875-8697-0D7A0F14B7CD}"/>
              </a:ext>
            </a:extLst>
          </p:cNvPr>
          <p:cNvGrpSpPr/>
          <p:nvPr/>
        </p:nvGrpSpPr>
        <p:grpSpPr>
          <a:xfrm>
            <a:off x="999758" y="1767682"/>
            <a:ext cx="3467301" cy="3034340"/>
            <a:chOff x="999758" y="1767682"/>
            <a:chExt cx="3467301" cy="3034340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2D4016A3-F99D-4375-9455-CF20F8BE5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999758" y="1767682"/>
              <a:ext cx="3467301" cy="22256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EA70C94-496B-4E20-8E53-B81A9A50B02A}"/>
                </a:ext>
              </a:extLst>
            </p:cNvPr>
            <p:cNvSpPr txBox="1"/>
            <p:nvPr/>
          </p:nvSpPr>
          <p:spPr>
            <a:xfrm>
              <a:off x="2169545" y="4248024"/>
              <a:ext cx="11277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dirty="0">
                  <a:ea typeface="더페이스샵 잉크립퀴드체" panose="03050503000000000000"/>
                </a:rPr>
                <a:t>변사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A04D5392-58BB-4A26-95B3-57831AF18FB3}"/>
              </a:ext>
            </a:extLst>
          </p:cNvPr>
          <p:cNvGrpSpPr/>
          <p:nvPr/>
        </p:nvGrpSpPr>
        <p:grpSpPr>
          <a:xfrm>
            <a:off x="5343018" y="1767682"/>
            <a:ext cx="3755411" cy="3030404"/>
            <a:chOff x="5343018" y="1767682"/>
            <a:chExt cx="3755411" cy="303040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xmlns="" id="{5EC61EDD-EDD3-44BB-AEF9-6627264C0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343018" y="1767682"/>
              <a:ext cx="3755411" cy="2221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2E8F71D-82D3-490C-BB53-D231D8371B47}"/>
                </a:ext>
              </a:extLst>
            </p:cNvPr>
            <p:cNvSpPr txBox="1"/>
            <p:nvPr/>
          </p:nvSpPr>
          <p:spPr>
            <a:xfrm>
              <a:off x="6489427" y="4244088"/>
              <a:ext cx="18484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dirty="0">
                  <a:ea typeface="더페이스샵 잉크립퀴드체" panose="03050503000000000000"/>
                </a:rPr>
                <a:t>인력거꾼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4" y="2493582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54806" y="3368886"/>
            <a:ext cx="2731494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이색직업과 </a:t>
            </a:r>
            <a:r>
              <a:rPr lang="ko-KR" altLang="en-US" sz="3501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프리터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685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30641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 b="1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5400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이색직업과 </a:t>
            </a:r>
            <a:r>
              <a:rPr lang="ko-KR" altLang="en-US" sz="35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프리터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3BB5B3D2-D0D4-4726-8D09-41FE88E5E923}"/>
              </a:ext>
            </a:extLst>
          </p:cNvPr>
          <p:cNvSpPr txBox="1">
            <a:spLocks/>
          </p:cNvSpPr>
          <p:nvPr/>
        </p:nvSpPr>
        <p:spPr>
          <a:xfrm>
            <a:off x="593028" y="1631278"/>
            <a:ext cx="2107645" cy="3340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커들러</a:t>
            </a: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 </a:t>
            </a: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남자친구 </a:t>
            </a: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대행자</a:t>
            </a: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이혼 </a:t>
            </a: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플래너</a:t>
            </a: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 </a:t>
            </a: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전문 사과대행자</a:t>
            </a: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프리터</a:t>
            </a: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8484B805-8106-4CAF-B65E-A83D2B88F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897759" y="1446822"/>
            <a:ext cx="3091499" cy="176265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F5849CB9-3022-4365-9249-A75535AB89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186345" y="1446822"/>
            <a:ext cx="3091500" cy="179328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298A4665-4102-4350-8ECA-6CEE879B7B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2894199" y="3278258"/>
            <a:ext cx="3091499" cy="18915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98187BB4-4BFC-42DD-90DB-26914766E7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6186344" y="3278258"/>
            <a:ext cx="3091502" cy="18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915293" y="1304817"/>
            <a:ext cx="4490750" cy="299383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4028" y="2806926"/>
            <a:ext cx="4353050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さようなら</a:t>
            </a:r>
            <a:r>
              <a:rPr lang="en-US" altLang="ja-JP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!</a:t>
            </a:r>
            <a:r>
              <a:rPr lang="ja-JP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15293" y="1304818"/>
            <a:ext cx="4490750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56" y="1968355"/>
            <a:ext cx="1051024" cy="697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555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2551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210978" y="258371"/>
            <a:ext cx="3664097" cy="523863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0977" y="908064"/>
            <a:ext cx="3907317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INDEX</a:t>
            </a: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0978" y="258372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96" y="1056186"/>
            <a:ext cx="703665" cy="70366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2EED057D-52ED-48CE-BEAB-5763BD83FC93}"/>
              </a:ext>
            </a:extLst>
          </p:cNvPr>
          <p:cNvGrpSpPr/>
          <p:nvPr/>
        </p:nvGrpSpPr>
        <p:grpSpPr>
          <a:xfrm>
            <a:off x="1742260" y="2252769"/>
            <a:ext cx="2902951" cy="615798"/>
            <a:chOff x="1745613" y="2253153"/>
            <a:chExt cx="2902951" cy="615798"/>
          </a:xfrm>
        </p:grpSpPr>
        <p:sp>
          <p:nvSpPr>
            <p:cNvPr id="14" name="TextBox 13"/>
            <p:cNvSpPr txBox="1"/>
            <p:nvPr/>
          </p:nvSpPr>
          <p:spPr>
            <a:xfrm>
              <a:off x="2328261" y="2439923"/>
              <a:ext cx="2320303" cy="42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 err="1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게이샤에</a:t>
              </a:r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 대하여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613" y="2253153"/>
              <a:ext cx="582647" cy="582647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6217B9A0-F740-4DBA-B7C9-6913C7BA2A0D}"/>
              </a:ext>
            </a:extLst>
          </p:cNvPr>
          <p:cNvGrpSpPr/>
          <p:nvPr/>
        </p:nvGrpSpPr>
        <p:grpSpPr>
          <a:xfrm>
            <a:off x="1712105" y="3139122"/>
            <a:ext cx="2905059" cy="820583"/>
            <a:chOff x="1742260" y="3074905"/>
            <a:chExt cx="2905059" cy="820583"/>
          </a:xfrm>
        </p:grpSpPr>
        <p:sp>
          <p:nvSpPr>
            <p:cNvPr id="21" name="TextBox 20"/>
            <p:cNvSpPr txBox="1"/>
            <p:nvPr/>
          </p:nvSpPr>
          <p:spPr>
            <a:xfrm>
              <a:off x="2248231" y="3129766"/>
              <a:ext cx="2399088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근대의 서구화된 일본의 직업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260" y="3074905"/>
              <a:ext cx="582647" cy="582647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D3E052BC-44EE-40CB-A962-7D6FF42537EF}"/>
              </a:ext>
            </a:extLst>
          </p:cNvPr>
          <p:cNvGrpSpPr/>
          <p:nvPr/>
        </p:nvGrpSpPr>
        <p:grpSpPr>
          <a:xfrm>
            <a:off x="1742260" y="4189454"/>
            <a:ext cx="2882843" cy="806144"/>
            <a:chOff x="1742259" y="3950349"/>
            <a:chExt cx="2882843" cy="806144"/>
          </a:xfrm>
        </p:grpSpPr>
        <p:sp>
          <p:nvSpPr>
            <p:cNvPr id="23" name="TextBox 22"/>
            <p:cNvSpPr txBox="1"/>
            <p:nvPr/>
          </p:nvSpPr>
          <p:spPr>
            <a:xfrm>
              <a:off x="2304800" y="3990771"/>
              <a:ext cx="2320302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현대일본의 이색직업과 </a:t>
              </a:r>
              <a:r>
                <a:rPr lang="ko-KR" altLang="en-US" sz="2188" b="1" dirty="0" err="1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프리터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EC7FDEBC-7B72-46EE-A789-D997DBD8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259" y="3950349"/>
              <a:ext cx="582647" cy="582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6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4162" y="2262305"/>
            <a:ext cx="1832771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23" y="1377944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8501" y="3272535"/>
            <a:ext cx="3664096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농경사회 일본의 직업</a:t>
            </a:r>
            <a:endParaRPr lang="en-US" altLang="ko-KR" sz="3501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893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075" y="717117"/>
            <a:ext cx="1172462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91087" y="717117"/>
            <a:ext cx="4633057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농경사회 일본의 직업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8CC271C-7AAC-4A92-8BA6-B483CFC08ABC}"/>
              </a:ext>
            </a:extLst>
          </p:cNvPr>
          <p:cNvSpPr/>
          <p:nvPr/>
        </p:nvSpPr>
        <p:spPr>
          <a:xfrm>
            <a:off x="325560" y="1500262"/>
            <a:ext cx="1565527" cy="1838034"/>
          </a:xfrm>
          <a:prstGeom prst="rect">
            <a:avLst/>
          </a:prstGeom>
        </p:spPr>
        <p:txBody>
          <a:bodyPr vert="horz" lIns="100046" tIns="50023" rIns="100046" bIns="50023"/>
          <a:lstStyle/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물장수</a:t>
            </a:r>
          </a:p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 백정 </a:t>
            </a:r>
            <a:endParaRPr lang="en-US" altLang="ko-KR" sz="2626" dirty="0">
              <a:ea typeface="더페이스샵 잉크립퀴드체" panose="03050503000000000000"/>
            </a:endParaRPr>
          </a:p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사냥꾼 </a:t>
            </a:r>
          </a:p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 </a:t>
            </a:r>
            <a:r>
              <a:rPr lang="ko-KR" altLang="en-US" sz="2626" dirty="0" err="1">
                <a:ea typeface="더페이스샵 잉크립퀴드체" panose="03050503000000000000"/>
              </a:rPr>
              <a:t>봇카</a:t>
            </a:r>
            <a:r>
              <a:rPr lang="ko-KR" altLang="en-US" sz="2626" dirty="0">
                <a:ea typeface="더페이스샵 잉크립퀴드체" panose="03050503000000000000"/>
              </a:rPr>
              <a:t> </a:t>
            </a:r>
          </a:p>
          <a:p>
            <a:pPr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endParaRPr lang="en-US" altLang="ko-KR" sz="2626" dirty="0">
              <a:solidFill>
                <a:schemeClr val="bg2">
                  <a:lumMod val="25000"/>
                </a:schemeClr>
              </a:solidFill>
              <a:ea typeface="더페이스샵 잉크립퀴드체" panose="0305050300000000000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42D1B9B-6605-48ED-B20E-05165A69D6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87623" y="1435107"/>
            <a:ext cx="3869984" cy="177530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3A5E5D8B-E910-4112-A25C-452D4161D3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769347" y="1450257"/>
            <a:ext cx="3841623" cy="168469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D622C952-0C97-42DB-9373-F3EDB6943110}"/>
              </a:ext>
            </a:extLst>
          </p:cNvPr>
          <p:cNvSpPr/>
          <p:nvPr/>
        </p:nvSpPr>
        <p:spPr>
          <a:xfrm>
            <a:off x="325560" y="3706731"/>
            <a:ext cx="1565527" cy="68072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r>
              <a:rPr kumimoji="0" lang="ko-KR" altLang="en-US" sz="3000" b="0" i="0" u="none" strike="noStrike" kern="1200" cap="none" spc="0" normalizeH="0" baseline="0" dirty="0">
                <a:ea typeface="더페이스샵 잉크립퀴드체" panose="03050503000000000000"/>
              </a:rPr>
              <a:t>천황의</a:t>
            </a:r>
            <a:endParaRPr kumimoji="0" lang="en-US" altLang="ko-KR" sz="3000" b="0" i="0" u="none" strike="noStrike" kern="1200" cap="none" spc="0" normalizeH="0" baseline="0" dirty="0">
              <a:ea typeface="더페이스샵 잉크립퀴드체" panose="03050503000000000000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r>
              <a:rPr kumimoji="0" lang="ko-KR" altLang="en-US" sz="3000" b="0" i="0" u="none" strike="noStrike" kern="1200" cap="none" spc="0" normalizeH="0" baseline="0" dirty="0">
                <a:ea typeface="더페이스샵 잉크립퀴드체" panose="03050503000000000000"/>
              </a:rPr>
              <a:t>등장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r>
              <a:rPr kumimoji="0" lang="ko-KR" altLang="en-US" sz="2400" b="0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en-US" altLang="ko-KR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en-US" altLang="ko-KR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779EE866-5A1A-401D-B799-F3761D9BCA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787623" y="3134951"/>
            <a:ext cx="3477933" cy="205052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3DE774E-6CCD-4316-95C4-B08FAD61EA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744388" y="2532675"/>
            <a:ext cx="2015477" cy="264288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58778A33-DE78-4D9D-B759-38AC4FC2B5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6407226" y="2952527"/>
            <a:ext cx="3203744" cy="22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4165" y="2472640"/>
            <a:ext cx="1832771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67816" y="3341497"/>
            <a:ext cx="4305467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스포츠가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존재했다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54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4964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에도 스포츠가 존재했다</a:t>
            </a:r>
            <a:r>
              <a:rPr lang="en-US" altLang="ko-KR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.</a:t>
            </a:r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xmlns="" id="{3D000F9D-7A12-4A58-9B36-22E366BCD70C}"/>
              </a:ext>
            </a:extLst>
          </p:cNvPr>
          <p:cNvSpPr txBox="1">
            <a:spLocks/>
          </p:cNvSpPr>
          <p:nvPr/>
        </p:nvSpPr>
        <p:spPr>
          <a:xfrm>
            <a:off x="4296635" y="1370641"/>
            <a:ext cx="1609764" cy="597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400" dirty="0">
                <a:solidFill>
                  <a:schemeClr val="tx1"/>
                </a:solidFill>
                <a:ea typeface="더페이스샵 잉크립퀴드체" panose="03050503000000000000"/>
              </a:rPr>
              <a:t>스모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77429E4D-E5E5-4198-AE49-07A801ECF8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507012" y="2019747"/>
            <a:ext cx="3826870" cy="295347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01936C8F-251B-426D-B6EA-65E079E057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08669" y="2019747"/>
            <a:ext cx="3826870" cy="29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4" y="2493582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68139" y="3462755"/>
            <a:ext cx="2704827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막부의 등장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056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 b="1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4964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막부의 등장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xmlns="" id="{598C35F3-4D71-484B-923B-5B319741091C}"/>
              </a:ext>
            </a:extLst>
          </p:cNvPr>
          <p:cNvSpPr txBox="1">
            <a:spLocks/>
          </p:cNvSpPr>
          <p:nvPr/>
        </p:nvSpPr>
        <p:spPr>
          <a:xfrm>
            <a:off x="3496314" y="1263636"/>
            <a:ext cx="3127398" cy="630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dirty="0">
                <a:solidFill>
                  <a:schemeClr val="tx1"/>
                </a:solidFill>
                <a:ea typeface="더페이스샵 잉크립퀴드체" panose="03050503000000000000"/>
              </a:rPr>
              <a:t>사무라이의 등장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66032B4-5B7A-413F-9BB0-ED2D004384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83713" y="1772258"/>
            <a:ext cx="2851079" cy="33310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1E06A1B6-C1D2-45B5-BB8F-C884C0276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634474" y="1772258"/>
            <a:ext cx="2851079" cy="333104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97BD9C5-F25C-4455-AAB8-90C7E782EF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6648016" y="1772258"/>
            <a:ext cx="3218125" cy="33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5" y="2462054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79889" y="3298985"/>
            <a:ext cx="3081328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독특한 직업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56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사용자 지정</PresentationFormat>
  <Paragraphs>84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a</cp:lastModifiedBy>
  <cp:revision>15</cp:revision>
  <dcterms:created xsi:type="dcterms:W3CDTF">2017-08-25T11:15:14Z</dcterms:created>
  <dcterms:modified xsi:type="dcterms:W3CDTF">2018-04-10T18:19:28Z</dcterms:modified>
</cp:coreProperties>
</file>