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2" r:id="rId5"/>
    <p:sldId id="268" r:id="rId6"/>
    <p:sldId id="263" r:id="rId7"/>
    <p:sldId id="267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삼성" initials="삼" lastIdx="2" clrIdx="0">
    <p:extLst>
      <p:ext uri="{19B8F6BF-5375-455C-9EA6-DF929625EA0E}">
        <p15:presenceInfo xmlns:p15="http://schemas.microsoft.com/office/powerpoint/2012/main" userId="삼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0"/>
    <p:restoredTop sz="96370"/>
  </p:normalViewPr>
  <p:slideViewPr>
    <p:cSldViewPr snapToObjects="1">
      <p:cViewPr varScale="1">
        <p:scale>
          <a:sx n="106" d="100"/>
          <a:sy n="106" d="100"/>
        </p:scale>
        <p:origin x="750" y="108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6T02:29:39.476" idx="2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ews.sbs.co.kr/news/endPage.do?news_id=N100407076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981075" y="1657413"/>
            <a:ext cx="7344918" cy="9318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dirty="0">
                <a:latin typeface="문체부 훈민정음체"/>
                <a:ea typeface="문체부 훈민정음체"/>
              </a:rPr>
              <a:t>독도영토학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63648" y="2708910"/>
            <a:ext cx="5688711" cy="57607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0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3000" b="0" i="0" spc="5" dirty="0">
                <a:solidFill>
                  <a:schemeClr val="tx1"/>
                </a:solidFill>
                <a:latin typeface="문체부 훈민정음체"/>
                <a:ea typeface="문체부 훈민정음체"/>
              </a:rPr>
              <a:t>일본이 독도를 주장하기 위해 </a:t>
            </a:r>
            <a:r>
              <a:rPr lang="ko-KR" altLang="en-US" sz="3000" b="0" i="0" spc="5" dirty="0" err="1">
                <a:solidFill>
                  <a:schemeClr val="tx1"/>
                </a:solidFill>
                <a:latin typeface="문체부 훈민정음체"/>
                <a:ea typeface="문체부 훈민정음체"/>
              </a:rPr>
              <a:t>하는노력</a:t>
            </a:r>
            <a:r>
              <a:rPr lang="ko-KR" altLang="en-US" sz="3000" b="0" i="0" spc="5" dirty="0">
                <a:solidFill>
                  <a:schemeClr val="tx1"/>
                </a:solidFill>
                <a:latin typeface="문체부 훈민정음체"/>
                <a:ea typeface="문체부 훈민정음체"/>
              </a:rPr>
              <a:t> 교육</a:t>
            </a:r>
            <a:endParaRPr lang="en-US" altLang="ko-KR" sz="3000" b="0" i="0" spc="5" dirty="0">
              <a:solidFill>
                <a:schemeClr val="tx1"/>
              </a:solidFill>
              <a:latin typeface="문체부 훈민정음체"/>
              <a:ea typeface="문체부 제목 바탕체" panose="02030609000101010101" pitchFamily="17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98058-DE9B-443F-AF8A-E3C144DEEB10}"/>
              </a:ext>
            </a:extLst>
          </p:cNvPr>
          <p:cNvSpPr txBox="1"/>
          <p:nvPr/>
        </p:nvSpPr>
        <p:spPr>
          <a:xfrm>
            <a:off x="6804310" y="5200587"/>
            <a:ext cx="1991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화학공학과</a:t>
            </a:r>
            <a:endParaRPr lang="en-US" altLang="ko-KR" sz="2000" dirty="0"/>
          </a:p>
          <a:p>
            <a:r>
              <a:rPr lang="en-US" altLang="ko-KR" sz="2000" dirty="0"/>
              <a:t>21824691</a:t>
            </a:r>
          </a:p>
          <a:p>
            <a:r>
              <a:rPr lang="ko-KR" altLang="en-US" sz="2000" dirty="0" err="1"/>
              <a:t>황하정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1632585" y="1196721"/>
            <a:ext cx="5771007" cy="796989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dirty="0">
                <a:latin typeface="문체부 훈민정음체"/>
                <a:ea typeface="문체부 훈민정음체"/>
              </a:rPr>
              <a:t>감사합니다</a:t>
            </a:r>
          </a:p>
        </p:txBody>
      </p:sp>
      <p:sp>
        <p:nvSpPr>
          <p:cNvPr id="10" name="직사각형 5"/>
          <p:cNvSpPr/>
          <p:nvPr/>
        </p:nvSpPr>
        <p:spPr>
          <a:xfrm>
            <a:off x="389572" y="403364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4086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9892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1" name="직사각형 5"/>
          <p:cNvSpPr/>
          <p:nvPr/>
        </p:nvSpPr>
        <p:spPr>
          <a:xfrm>
            <a:off x="1205484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23437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2" name="직사각형 5"/>
          <p:cNvSpPr/>
          <p:nvPr/>
        </p:nvSpPr>
        <p:spPr>
          <a:xfrm>
            <a:off x="2026158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52777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3" name="직사각형 5"/>
          <p:cNvSpPr/>
          <p:nvPr/>
        </p:nvSpPr>
        <p:spPr>
          <a:xfrm>
            <a:off x="3130677" y="404736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우</a:t>
            </a:r>
          </a:p>
        </p:txBody>
      </p:sp>
      <p:sp>
        <p:nvSpPr>
          <p:cNvPr id="15" name="직사각형 5"/>
          <p:cNvSpPr/>
          <p:nvPr/>
        </p:nvSpPr>
        <p:spPr>
          <a:xfrm>
            <a:off x="3947160" y="4048505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리</a:t>
            </a:r>
          </a:p>
        </p:txBody>
      </p:sp>
      <p:sp>
        <p:nvSpPr>
          <p:cNvPr id="16" name="직사각형 5"/>
          <p:cNvSpPr/>
          <p:nvPr/>
        </p:nvSpPr>
        <p:spPr>
          <a:xfrm>
            <a:off x="4772025" y="4038980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  <p:sp>
        <p:nvSpPr>
          <p:cNvPr id="17" name="직사각형 5"/>
          <p:cNvSpPr/>
          <p:nvPr/>
        </p:nvSpPr>
        <p:spPr>
          <a:xfrm>
            <a:off x="3122295" y="4037838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29513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8" name="직사각형 5"/>
          <p:cNvSpPr/>
          <p:nvPr/>
        </p:nvSpPr>
        <p:spPr>
          <a:xfrm>
            <a:off x="3947732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69154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9" name="직사각형 5"/>
          <p:cNvSpPr/>
          <p:nvPr/>
        </p:nvSpPr>
        <p:spPr>
          <a:xfrm>
            <a:off x="4768406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608045"/>
            <a:ext cx="7273396" cy="671322"/>
          </a:xfrm>
        </p:spPr>
        <p:txBody>
          <a:bodyPr vert="horz" lIns="91440" tIns="45720" rIns="91440" bIns="45720" anchor="ctr">
            <a:noAutofit/>
          </a:bodyPr>
          <a:lstStyle/>
          <a:p>
            <a:pPr algn="l">
              <a:defRPr lang="ko-KR" altLang="en-US"/>
            </a:pPr>
            <a:r>
              <a:rPr lang="en-US" altLang="ko-KR" dirty="0">
                <a:latin typeface="한컴 백제 M"/>
                <a:ea typeface="한컴 백제 M"/>
              </a:rPr>
              <a:t>1.</a:t>
            </a:r>
            <a:r>
              <a:rPr lang="ko-KR" altLang="en-US" dirty="0">
                <a:latin typeface="한컴 백제 M"/>
                <a:ea typeface="한컴 백제 M"/>
              </a:rPr>
              <a:t>유치원생의 교육</a:t>
            </a:r>
          </a:p>
        </p:txBody>
      </p:sp>
      <p:sp>
        <p:nvSpPr>
          <p:cNvPr id="37" name="직사각형 1"/>
          <p:cNvSpPr>
            <a:spLocks noGrp="1"/>
          </p:cNvSpPr>
          <p:nvPr/>
        </p:nvSpPr>
        <p:spPr>
          <a:xfrm>
            <a:off x="1065692" y="2734710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en-US" altLang="ko-KR" sz="5086" spc="5" dirty="0">
                <a:latin typeface="한컴 백제 M"/>
                <a:ea typeface="한컴 백제 M"/>
                <a:cs typeface="+mj-cs"/>
              </a:rPr>
              <a:t>2.</a:t>
            </a:r>
            <a:r>
              <a:rPr lang="ko-KR" altLang="en-US" sz="5086" spc="5" dirty="0">
                <a:latin typeface="한컴 백제 M"/>
                <a:ea typeface="한컴 백제 M"/>
                <a:cs typeface="+mj-cs"/>
              </a:rPr>
              <a:t>초등학생의 교육</a:t>
            </a: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56920" y="3748020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2640" lnSpcReduction="20000"/>
          </a:bodyPr>
          <a:lstStyle/>
          <a:p>
            <a:pPr>
              <a:spcBef>
                <a:spcPct val="0"/>
              </a:spcBef>
              <a:defRPr lang="ko-KR" altLang="en-US"/>
            </a:pPr>
            <a:r>
              <a:rPr lang="en-US" altLang="ko-KR" sz="5725" b="0" i="0" spc="5" dirty="0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3.</a:t>
            </a:r>
            <a:r>
              <a:rPr lang="ko-KR" altLang="en-US" sz="5725" b="0" i="0" spc="5" dirty="0" err="1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초</a:t>
            </a:r>
            <a:r>
              <a:rPr lang="ko-KR" altLang="en-US" sz="6000" spc="5" dirty="0" err="1">
                <a:latin typeface="한컴 백제 M"/>
                <a:ea typeface="한컴 백제 M"/>
              </a:rPr>
              <a:t>ㆍ중ㆍ고등학생의</a:t>
            </a:r>
            <a:r>
              <a:rPr lang="ko-KR" altLang="en-US" sz="6000" spc="5" dirty="0">
                <a:latin typeface="한컴 백제 M"/>
                <a:ea typeface="한컴 백제 M"/>
              </a:rPr>
              <a:t> 교육</a:t>
            </a: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63" name="직사각형 1"/>
          <p:cNvSpPr>
            <a:spLocks noGrp="1"/>
          </p:cNvSpPr>
          <p:nvPr/>
        </p:nvSpPr>
        <p:spPr>
          <a:xfrm>
            <a:off x="370961" y="216026"/>
            <a:ext cx="1368304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>
                <a:solidFill>
                  <a:schemeClr val="bg1"/>
                </a:solidFill>
                <a:latin typeface="문체부 궁체 흘림체"/>
                <a:ea typeface="문체부 궁체 흘림체"/>
              </a:rPr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0FFCC-058F-4EC2-8D70-23C16678E291}"/>
              </a:ext>
            </a:extLst>
          </p:cNvPr>
          <p:cNvSpPr txBox="1"/>
          <p:nvPr/>
        </p:nvSpPr>
        <p:spPr>
          <a:xfrm>
            <a:off x="1043559" y="4733931"/>
            <a:ext cx="5223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4.</a:t>
            </a:r>
            <a:r>
              <a:rPr lang="ko-KR" altLang="en-US" sz="4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외국인을 위한 교육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6E579-D7F0-4D8B-A940-6B1C52EDE2B2}"/>
              </a:ext>
            </a:extLst>
          </p:cNvPr>
          <p:cNvSpPr txBox="1"/>
          <p:nvPr/>
        </p:nvSpPr>
        <p:spPr>
          <a:xfrm>
            <a:off x="1115520" y="1052670"/>
            <a:ext cx="722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                                           </a:t>
            </a:r>
            <a:r>
              <a:rPr lang="ko-KR" altLang="en-US" sz="3200" dirty="0"/>
              <a:t>목차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유치원생의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 u="sng" dirty="0">
                <a:hlinkClick r:id="rId2"/>
              </a:rPr>
              <a:t>https://news.sbs.co.kr/news/endPage.do?news_id=N1004070766</a:t>
            </a:r>
            <a:endParaRPr lang="en-US" altLang="ko-KR" dirty="0"/>
          </a:p>
          <a:p>
            <a:pPr>
              <a:defRPr lang="ko-KR" altLang="en-US"/>
            </a:pP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32B4632-00E7-43A9-8F06-1D20B2156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2708900"/>
            <a:ext cx="4486582" cy="2448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초등학생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F598F919-E1C5-4E2E-AD36-7EAE6B1F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/>
              <a:t>메치가</a:t>
            </a:r>
            <a:r>
              <a:rPr lang="ko-KR" altLang="en-US" sz="2400" dirty="0"/>
              <a:t> 있던 섬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메치</a:t>
            </a:r>
            <a:r>
              <a:rPr lang="en-US" altLang="ko-KR" sz="2400" dirty="0"/>
              <a:t>=</a:t>
            </a:r>
            <a:r>
              <a:rPr lang="ko-KR" altLang="en-US" sz="2400" dirty="0"/>
              <a:t>강치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DA011E3-8743-4C34-9E28-1A5FA972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348850"/>
            <a:ext cx="3591260" cy="237633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D995935-7C1C-4599-BD90-405DE41F2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0" y="2266094"/>
            <a:ext cx="2214871" cy="27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46BBB9-0F4C-4FFE-A4E6-4D68DF27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일본어부의 말만 듣고 만듦 </a:t>
            </a:r>
            <a:endParaRPr lang="en-US" altLang="ko-KR" sz="2000" dirty="0"/>
          </a:p>
          <a:p>
            <a:r>
              <a:rPr lang="ko-KR" altLang="en-US" sz="2000" dirty="0"/>
              <a:t>캐릭터와 감성적인 말을 사용</a:t>
            </a:r>
            <a:endParaRPr lang="en-US" altLang="ko-KR" sz="2000" dirty="0"/>
          </a:p>
          <a:p>
            <a:r>
              <a:rPr lang="ko-KR" altLang="en-US" sz="2000" dirty="0"/>
              <a:t>한국이 불법 점령</a:t>
            </a:r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68B17E-018D-493F-9F76-3709EFB47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2" y="1630871"/>
            <a:ext cx="3842148" cy="2232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B2C06-B099-4905-B673-56931E7ED9E1}"/>
              </a:ext>
            </a:extLst>
          </p:cNvPr>
          <p:cNvSpPr txBox="1"/>
          <p:nvPr/>
        </p:nvSpPr>
        <p:spPr>
          <a:xfrm>
            <a:off x="4788030" y="3501010"/>
            <a:ext cx="362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앞 사진 확대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C76DD-9563-48C1-8422-93C2CFDE33C9}"/>
              </a:ext>
            </a:extLst>
          </p:cNvPr>
          <p:cNvSpPr txBox="1"/>
          <p:nvPr/>
        </p:nvSpPr>
        <p:spPr>
          <a:xfrm>
            <a:off x="971500" y="620610"/>
            <a:ext cx="7273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/>
              <a:t>초등학생교육</a:t>
            </a:r>
          </a:p>
        </p:txBody>
      </p:sp>
    </p:spTree>
    <p:extLst>
      <p:ext uri="{BB962C8B-B14F-4D97-AF65-F5344CB8AC3E}">
        <p14:creationId xmlns:p14="http://schemas.microsoft.com/office/powerpoint/2010/main" val="162137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</a:t>
            </a:r>
            <a:r>
              <a:rPr lang="ko-KR" altLang="en-US" dirty="0" err="1"/>
              <a:t>초중고등학생의</a:t>
            </a:r>
            <a:r>
              <a:rPr lang="ko-KR" altLang="en-US" dirty="0"/>
              <a:t>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r>
              <a:rPr lang="en-US" altLang="ko-KR" sz="1050" dirty="0"/>
              <a:t>	</a:t>
            </a:r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r>
              <a:rPr lang="ko-KR" altLang="en-US" sz="2000" dirty="0"/>
              <a:t>학습지도령</a:t>
            </a:r>
            <a:r>
              <a:rPr lang="en-US" altLang="ko-KR" sz="2000" dirty="0"/>
              <a:t>?</a:t>
            </a:r>
          </a:p>
          <a:p>
            <a:pPr>
              <a:defRPr lang="ko-KR" altLang="en-US"/>
            </a:pPr>
            <a:r>
              <a:rPr lang="en-US" altLang="ko-KR" sz="2000" dirty="0"/>
              <a:t>10</a:t>
            </a:r>
            <a:r>
              <a:rPr lang="ko-KR" altLang="en-US" sz="2000" dirty="0"/>
              <a:t>년에 한 번씩 개정되어 교과서 제작에 필수적으로 반영</a:t>
            </a:r>
            <a:endParaRPr lang="en-US" altLang="ko-KR" sz="2000" dirty="0"/>
          </a:p>
          <a:p>
            <a:pPr>
              <a:defRPr lang="ko-KR" altLang="en-US"/>
            </a:pPr>
            <a:r>
              <a:rPr lang="ko-KR" altLang="en-US" sz="2000" dirty="0"/>
              <a:t>법적 구속력이 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D7D7CA-0755-47A3-8ED3-DC60BB0C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" y="1600200"/>
            <a:ext cx="2977229" cy="16968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7C1FBC4-B6D2-490D-836C-395C38F8C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2928654"/>
            <a:ext cx="3153905" cy="169680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752A1A2-D48F-444C-874E-1D38C69D0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00" y="1654166"/>
            <a:ext cx="2392113" cy="16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3C485C-900D-4467-9340-B8D5D518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과목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61B473-26C0-4C26-A22F-2ABBB722A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800" dirty="0"/>
              <a:t>초등학교</a:t>
            </a:r>
            <a:r>
              <a:rPr lang="en-US" altLang="ko-KR" sz="2800" dirty="0"/>
              <a:t>-</a:t>
            </a:r>
            <a:r>
              <a:rPr lang="ko-KR" altLang="en-US" sz="2800" dirty="0"/>
              <a:t>사회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중학교</a:t>
            </a:r>
            <a:r>
              <a:rPr lang="en-US" altLang="ko-KR" sz="2800" dirty="0"/>
              <a:t>-</a:t>
            </a:r>
            <a:r>
              <a:rPr lang="ko-KR" altLang="en-US" sz="2800" dirty="0"/>
              <a:t>지리와 공민 역사</a:t>
            </a:r>
            <a:endParaRPr lang="en-US" altLang="ko-KR" sz="2800" dirty="0"/>
          </a:p>
          <a:p>
            <a:endParaRPr lang="en-US" altLang="ko-KR" dirty="0"/>
          </a:p>
          <a:p>
            <a:r>
              <a:rPr lang="ko-KR" altLang="en-US" sz="2800" dirty="0"/>
              <a:t>고등학교</a:t>
            </a:r>
            <a:r>
              <a:rPr lang="en-US" altLang="ko-KR" sz="2800" dirty="0"/>
              <a:t>- </a:t>
            </a:r>
            <a:r>
              <a:rPr lang="ko-KR" altLang="en-US" sz="2800" dirty="0"/>
              <a:t>역사 총합 지리 총합 공공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49719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외국인을 위한교육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 b="1" dirty="0"/>
              <a:t>유튜브</a:t>
            </a:r>
            <a:endParaRPr lang="en-US" altLang="ko-KR" sz="2400" b="1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r>
              <a:rPr lang="ko-KR" altLang="en-US" dirty="0"/>
              <a:t>                                    </a:t>
            </a:r>
            <a:endParaRPr lang="ko-KR" altLang="en-US" sz="1050" dirty="0"/>
          </a:p>
        </p:txBody>
      </p:sp>
      <p:sp>
        <p:nvSpPr>
          <p:cNvPr id="5" name="직사각형 5"/>
          <p:cNvSpPr/>
          <p:nvPr/>
        </p:nvSpPr>
        <p:spPr>
          <a:xfrm>
            <a:off x="521239" y="260604"/>
            <a:ext cx="478101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4400" b="1" i="0" spc="5" dirty="0">
              <a:solidFill>
                <a:schemeClr val="tx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94DBFC3-A452-4A18-8769-F7B9A2920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" y="2086916"/>
            <a:ext cx="3547026" cy="33823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6900EB2-6307-49E1-B901-7A4915042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22" y="2000418"/>
            <a:ext cx="2952763" cy="2016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35E41-6EC3-45AA-A5B0-E1B53C0671A8}"/>
              </a:ext>
            </a:extLst>
          </p:cNvPr>
          <p:cNvSpPr txBox="1"/>
          <p:nvPr/>
        </p:nvSpPr>
        <p:spPr>
          <a:xfrm>
            <a:off x="4653184" y="4221110"/>
            <a:ext cx="2664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영상중들</a:t>
            </a:r>
            <a:r>
              <a:rPr lang="ko-KR" altLang="en-US" sz="2000" dirty="0"/>
              <a:t> 중 한 장면</a:t>
            </a:r>
          </a:p>
        </p:txBody>
      </p:sp>
    </p:spTree>
    <p:extLst>
      <p:ext uri="{BB962C8B-B14F-4D97-AF65-F5344CB8AC3E}">
        <p14:creationId xmlns:p14="http://schemas.microsoft.com/office/powerpoint/2010/main" val="342603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외국인을 위한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551AAF3-CA11-4C2F-A2D0-B18462AE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1808406"/>
            <a:ext cx="4608640" cy="344688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7D272-639F-438D-9103-FAC12DB3C44E}"/>
              </a:ext>
            </a:extLst>
          </p:cNvPr>
          <p:cNvSpPr txBox="1"/>
          <p:nvPr/>
        </p:nvSpPr>
        <p:spPr>
          <a:xfrm>
            <a:off x="3423472" y="1379007"/>
            <a:ext cx="242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 외무성사이트</a:t>
            </a:r>
          </a:p>
        </p:txBody>
      </p:sp>
    </p:spTree>
    <p:extLst>
      <p:ext uri="{BB962C8B-B14F-4D97-AF65-F5344CB8AC3E}">
        <p14:creationId xmlns:p14="http://schemas.microsoft.com/office/powerpoint/2010/main" val="3531816265"/>
      </p:ext>
    </p:extLst>
  </p:cSld>
  <p:clrMapOvr>
    <a:masterClrMapping/>
  </p:clrMapOvr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119</Words>
  <Application>Microsoft Office PowerPoint</Application>
  <PresentationFormat>화면 슬라이드 쇼(4:3)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문체부 궁체 흘림체</vt:lpstr>
      <vt:lpstr>문체부 훈민정음체</vt:lpstr>
      <vt:lpstr>한컴 백제 M</vt:lpstr>
      <vt:lpstr>함초롬돋움</vt:lpstr>
      <vt:lpstr>Arial</vt:lpstr>
      <vt:lpstr>한컴오피스</vt:lpstr>
      <vt:lpstr>독도영토학</vt:lpstr>
      <vt:lpstr>1.유치원생의 교육</vt:lpstr>
      <vt:lpstr>     유치원생의 교육</vt:lpstr>
      <vt:lpstr>     초등학생 교육</vt:lpstr>
      <vt:lpstr>PowerPoint 프레젠테이션</vt:lpstr>
      <vt:lpstr>     초중고등학생의 교육</vt:lpstr>
      <vt:lpstr>과목 </vt:lpstr>
      <vt:lpstr>    외국인을 위한교육</vt:lpstr>
      <vt:lpstr>     외국인을 위한 교육</vt:lpstr>
      <vt:lpstr>감사합니다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삼성</cp:lastModifiedBy>
  <cp:revision>35</cp:revision>
  <dcterms:created xsi:type="dcterms:W3CDTF">2013-03-14T13:18:49Z</dcterms:created>
  <dcterms:modified xsi:type="dcterms:W3CDTF">2019-04-06T16:58:44Z</dcterms:modified>
</cp:coreProperties>
</file>