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8E01A-58EB-4CF1-AC5B-238CF6311A1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5875-9738-4335-B73D-0D71449B96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YwgiYq1A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786058"/>
            <a:ext cx="7772400" cy="1470025"/>
          </a:xfrm>
        </p:spPr>
        <p:txBody>
          <a:bodyPr/>
          <a:lstStyle/>
          <a:p>
            <a:r>
              <a:rPr lang="en-US" altLang="ko-KR" b="1" dirty="0" smtClean="0"/>
              <a:t>JRPG</a:t>
            </a:r>
            <a:r>
              <a:rPr lang="ko-KR" altLang="en-US" b="1" dirty="0" smtClean="0"/>
              <a:t>에 관하여</a:t>
            </a:r>
            <a:endParaRPr lang="ko-KR" alt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altLang="ko-KR" b="1" dirty="0" smtClean="0"/>
              <a:t>JRPG</a:t>
            </a:r>
            <a:r>
              <a:rPr lang="ko-KR" altLang="en-US" b="1" dirty="0" smtClean="0"/>
              <a:t>란</a:t>
            </a:r>
            <a:r>
              <a:rPr lang="en-US" altLang="ko-KR" b="1" dirty="0" smtClean="0"/>
              <a:t>?</a:t>
            </a:r>
          </a:p>
          <a:p>
            <a:pPr marL="514350" indent="-514350">
              <a:buAutoNum type="arabicPeriod"/>
            </a:pPr>
            <a:endParaRPr lang="en-US" altLang="ko-KR" b="1" dirty="0"/>
          </a:p>
          <a:p>
            <a:pPr marL="514350" indent="-514350">
              <a:buAutoNum type="arabicPeriod"/>
            </a:pPr>
            <a:r>
              <a:rPr lang="en-US" altLang="ko-KR" b="1" dirty="0" smtClean="0"/>
              <a:t>JRPG</a:t>
            </a:r>
            <a:r>
              <a:rPr lang="ko-KR" altLang="en-US" b="1" dirty="0" smtClean="0"/>
              <a:t>의 특징</a:t>
            </a:r>
            <a:endParaRPr lang="en-US" altLang="ko-KR" b="1" dirty="0" smtClean="0"/>
          </a:p>
          <a:p>
            <a:pPr marL="514350" indent="-514350">
              <a:buAutoNum type="arabicPeriod"/>
            </a:pPr>
            <a:endParaRPr lang="en-US" altLang="ko-KR" b="1" dirty="0"/>
          </a:p>
          <a:p>
            <a:pPr marL="514350" indent="-514350">
              <a:buAutoNum type="arabicPeriod"/>
            </a:pPr>
            <a:r>
              <a:rPr lang="ko-KR" altLang="en-US" b="1" dirty="0" smtClean="0"/>
              <a:t>게이머들의 시선</a:t>
            </a:r>
            <a:endParaRPr lang="en-US" altLang="ko-KR" b="1" dirty="0" smtClean="0"/>
          </a:p>
          <a:p>
            <a:pPr marL="514350" indent="-514350">
              <a:buAutoNum type="arabicPeriod"/>
            </a:pPr>
            <a:endParaRPr lang="en-US" altLang="ko-KR" b="1" dirty="0"/>
          </a:p>
          <a:p>
            <a:pPr marL="514350" indent="-514350">
              <a:buAutoNum type="arabicPeriod"/>
            </a:pPr>
            <a:r>
              <a:rPr lang="ko-KR" altLang="en-US" b="1" dirty="0" err="1" smtClean="0"/>
              <a:t>소울라이크</a:t>
            </a:r>
            <a:r>
              <a:rPr lang="en-US" altLang="ko-KR" b="1" dirty="0" smtClean="0"/>
              <a:t>(Soul Like)</a:t>
            </a:r>
          </a:p>
          <a:p>
            <a:pPr marL="514350" indent="-514350">
              <a:buAutoNum type="arabicPeriod"/>
            </a:pPr>
            <a:endParaRPr lang="en-US" altLang="ko-KR" b="1" dirty="0"/>
          </a:p>
          <a:p>
            <a:pPr marL="514350" indent="-514350">
              <a:buAutoNum type="arabicPeriod"/>
            </a:pPr>
            <a:r>
              <a:rPr lang="en-US" altLang="ko-KR" b="1" dirty="0" smtClean="0"/>
              <a:t>JRPG</a:t>
            </a:r>
            <a:r>
              <a:rPr lang="ko-KR" altLang="en-US" b="1" dirty="0" smtClean="0"/>
              <a:t>의 미래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JRPG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146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/>
              <a:t>RPG- Roll-Playing Game</a:t>
            </a:r>
            <a:endParaRPr lang="ko-KR" altLang="en-US" sz="3600" b="1" dirty="0"/>
          </a:p>
        </p:txBody>
      </p:sp>
      <p:pic>
        <p:nvPicPr>
          <p:cNvPr id="7" name="그림 6" descr="0219893851DB5339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71744"/>
            <a:ext cx="4094544" cy="3067045"/>
          </a:xfrm>
          <a:prstGeom prst="rect">
            <a:avLst/>
          </a:prstGeom>
        </p:spPr>
      </p:pic>
      <p:pic>
        <p:nvPicPr>
          <p:cNvPr id="8" name="그림 7" descr="c0026769_594dfe3e4c9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071810"/>
            <a:ext cx="3683187" cy="2074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0100" y="578645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메이플</a:t>
            </a:r>
            <a:r>
              <a:rPr lang="ko-KR" altLang="en-US" b="1" dirty="0" smtClean="0"/>
              <a:t> 스토리</a:t>
            </a:r>
            <a:r>
              <a:rPr lang="en-US" altLang="ko-KR" b="1" dirty="0" smtClean="0"/>
              <a:t>(Maple Story)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578645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젤다의</a:t>
            </a:r>
            <a:r>
              <a:rPr lang="ko-KR" altLang="en-US" b="1" dirty="0" smtClean="0"/>
              <a:t> 전설</a:t>
            </a:r>
            <a:r>
              <a:rPr lang="en-US" altLang="ko-KR" b="1" dirty="0" smtClean="0"/>
              <a:t>(The Legend of Zelda)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751E-6 L 0 -0.2375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876" y="135729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RPG</a:t>
            </a:r>
            <a:endParaRPr lang="ko-KR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135729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</a:rPr>
              <a:t>Japanese</a:t>
            </a:r>
            <a:r>
              <a:rPr lang="en-US" altLang="ko-KR" sz="3600" b="1" dirty="0" smtClean="0"/>
              <a:t>+</a:t>
            </a:r>
            <a:endParaRPr lang="ko-KR" altLang="en-US" sz="3600" b="1" dirty="0"/>
          </a:p>
        </p:txBody>
      </p:sp>
      <p:pic>
        <p:nvPicPr>
          <p:cNvPr id="7" name="그림 6" descr="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71678"/>
            <a:ext cx="6350000" cy="3543300"/>
          </a:xfrm>
          <a:prstGeom prst="rect">
            <a:avLst/>
          </a:prstGeom>
        </p:spPr>
      </p:pic>
      <p:pic>
        <p:nvPicPr>
          <p:cNvPr id="8" name="그림 7" descr="650710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071678"/>
            <a:ext cx="3357586" cy="3571900"/>
          </a:xfrm>
          <a:prstGeom prst="rect">
            <a:avLst/>
          </a:prstGeom>
        </p:spPr>
      </p:pic>
      <p:pic>
        <p:nvPicPr>
          <p:cNvPr id="9" name="그림 8" descr="1299585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786058"/>
            <a:ext cx="4000528" cy="23736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드래곤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퀘스트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파이널</a:t>
            </a:r>
            <a:r>
              <a:rPr lang="ko-KR" altLang="en-US" b="1" dirty="0" smtClean="0"/>
              <a:t> 판타지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JRPG</a:t>
            </a:r>
            <a:r>
              <a:rPr lang="ko-KR" altLang="en-US" dirty="0" smtClean="0"/>
              <a:t>의 특징</a:t>
            </a:r>
            <a:endParaRPr lang="ko-KR" altLang="en-US" dirty="0"/>
          </a:p>
        </p:txBody>
      </p:sp>
      <p:pic>
        <p:nvPicPr>
          <p:cNvPr id="4" name="그림 3" descr="99b983892094b5c6d2fc3736e15da7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3116"/>
            <a:ext cx="6309907" cy="3497883"/>
          </a:xfrm>
          <a:prstGeom prst="rect">
            <a:avLst/>
          </a:prstGeom>
        </p:spPr>
      </p:pic>
      <p:pic>
        <p:nvPicPr>
          <p:cNvPr id="5" name="그림 4" descr="i134687215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00174"/>
            <a:ext cx="7621736" cy="4179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6116" y="585789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 smtClean="0"/>
              <a:t>파이어 </a:t>
            </a:r>
            <a:r>
              <a:rPr lang="ko-KR" altLang="en-US" b="1" dirty="0" err="1" smtClean="0"/>
              <a:t>엠블렘</a:t>
            </a:r>
            <a:r>
              <a:rPr lang="ko-KR" altLang="en-US" b="1" dirty="0" smtClean="0"/>
              <a:t> 전투장면</a:t>
            </a:r>
            <a:r>
              <a:rPr lang="en-US" altLang="ko-KR" b="1" dirty="0" smtClean="0"/>
              <a:t>]</a:t>
            </a:r>
            <a:endParaRPr lang="ko-KR" altLang="en-US" b="1" dirty="0"/>
          </a:p>
        </p:txBody>
      </p:sp>
      <p:pic>
        <p:nvPicPr>
          <p:cNvPr id="7" name="그림 6" descr="dff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643050"/>
            <a:ext cx="4495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DFASFACX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928802"/>
            <a:ext cx="2524125" cy="351472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게이머들의 시선</a:t>
            </a:r>
            <a:endParaRPr lang="ko-KR" altLang="en-US" dirty="0"/>
          </a:p>
        </p:txBody>
      </p:sp>
      <p:pic>
        <p:nvPicPr>
          <p:cNvPr id="4" name="그림 3" descr="image_readtop_2017_414215_149800608929254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71744"/>
            <a:ext cx="4127500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521495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오픈월드형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RPG                                    </a:t>
            </a:r>
          </a:p>
          <a:p>
            <a:pPr algn="ctr"/>
            <a:r>
              <a:rPr lang="ko-KR" altLang="en-US" b="1" dirty="0" err="1" smtClean="0"/>
              <a:t>호라이즌</a:t>
            </a:r>
            <a:r>
              <a:rPr lang="ko-KR" altLang="en-US" b="1" dirty="0" smtClean="0"/>
              <a:t> 제로 던</a:t>
            </a:r>
            <a:endParaRPr lang="ko-KR" altLang="en-US" b="1" dirty="0"/>
          </a:p>
        </p:txBody>
      </p:sp>
      <p:pic>
        <p:nvPicPr>
          <p:cNvPr id="6" name="그림 5" descr="146837377445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571744"/>
            <a:ext cx="4058971" cy="2281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521495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샌드박스형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RPG</a:t>
            </a:r>
          </a:p>
          <a:p>
            <a:pPr algn="ctr"/>
            <a:r>
              <a:rPr lang="ko-KR" altLang="en-US" b="1" dirty="0" err="1" smtClean="0"/>
              <a:t>마인크래프</a:t>
            </a:r>
            <a:r>
              <a:rPr lang="ko-KR" altLang="en-US" b="1" dirty="0" err="1"/>
              <a:t>트</a:t>
            </a:r>
            <a:endParaRPr lang="ko-KR" altLang="en-US" b="1" dirty="0"/>
          </a:p>
        </p:txBody>
      </p:sp>
      <p:pic>
        <p:nvPicPr>
          <p:cNvPr id="9" name="그림 8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2285992"/>
            <a:ext cx="5286412" cy="3515466"/>
          </a:xfrm>
          <a:prstGeom prst="rect">
            <a:avLst/>
          </a:prstGeom>
        </p:spPr>
      </p:pic>
      <p:pic>
        <p:nvPicPr>
          <p:cNvPr id="10" name="그림 9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1357298"/>
            <a:ext cx="7796209" cy="5334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err="1" smtClean="0"/>
              <a:t>소울라이크</a:t>
            </a:r>
            <a:r>
              <a:rPr lang="en-US" altLang="ko-KR" dirty="0" smtClean="0"/>
              <a:t>(Soul Like)</a:t>
            </a:r>
            <a:endParaRPr lang="ko-KR" altLang="en-US" dirty="0"/>
          </a:p>
        </p:txBody>
      </p:sp>
      <p:pic>
        <p:nvPicPr>
          <p:cNvPr id="4" name="그림 3" descr="236f66a69f80688d087eb63d371d529500687bb8d13d223012c3eb831210974d1d72fbe5c2822beb398e2aeda3b1d9c069c51fa092fb2a3958bfe2673945eb6f779a480bef9ed02a9cea1410bc815717c9c4ab67e8e002f5917f5ce460787b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496"/>
            <a:ext cx="7358082" cy="643798"/>
          </a:xfrm>
          <a:prstGeom prst="rect">
            <a:avLst/>
          </a:prstGeom>
        </p:spPr>
      </p:pic>
      <p:pic>
        <p:nvPicPr>
          <p:cNvPr id="5" name="그림 4" descr="176183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571744"/>
            <a:ext cx="2428892" cy="2428892"/>
          </a:xfrm>
          <a:prstGeom prst="rect">
            <a:avLst/>
          </a:prstGeom>
        </p:spPr>
      </p:pic>
      <p:pic>
        <p:nvPicPr>
          <p:cNvPr id="6" name="그림 5" descr="3115251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357430"/>
            <a:ext cx="2381250" cy="2952754"/>
          </a:xfrm>
          <a:prstGeom prst="rect">
            <a:avLst/>
          </a:prstGeom>
        </p:spPr>
      </p:pic>
      <p:pic>
        <p:nvPicPr>
          <p:cNvPr id="7" name="그림 6" descr="5052824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28868"/>
            <a:ext cx="2071702" cy="2786082"/>
          </a:xfrm>
          <a:prstGeom prst="rect">
            <a:avLst/>
          </a:prstGeom>
        </p:spPr>
      </p:pic>
      <p:pic>
        <p:nvPicPr>
          <p:cNvPr id="8" name="그림 7" descr="7051273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2214554"/>
            <a:ext cx="2071670" cy="3190892"/>
          </a:xfrm>
          <a:prstGeom prst="rect">
            <a:avLst/>
          </a:prstGeom>
        </p:spPr>
      </p:pic>
      <p:pic>
        <p:nvPicPr>
          <p:cNvPr id="9" name="그림 8" descr="dark_souls_you_die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1643050"/>
            <a:ext cx="8001024" cy="4501855"/>
          </a:xfrm>
          <a:prstGeom prst="rect">
            <a:avLst/>
          </a:prstGeom>
        </p:spPr>
      </p:pic>
      <p:pic>
        <p:nvPicPr>
          <p:cNvPr id="10" name="그림 9" descr="adfcx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166" y="2786058"/>
            <a:ext cx="633412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JRPG</a:t>
            </a:r>
            <a:r>
              <a:rPr lang="ko-KR" altLang="en-US" dirty="0" smtClean="0"/>
              <a:t>의 미래</a:t>
            </a:r>
            <a:endParaRPr lang="ko-KR" altLang="en-US" dirty="0"/>
          </a:p>
        </p:txBody>
      </p:sp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71678"/>
            <a:ext cx="6905625" cy="1447800"/>
          </a:xfrm>
          <a:prstGeom prst="rect">
            <a:avLst/>
          </a:prstGeom>
        </p:spPr>
      </p:pic>
      <p:pic>
        <p:nvPicPr>
          <p:cNvPr id="5" name="그림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714752"/>
            <a:ext cx="6353175" cy="1504950"/>
          </a:xfrm>
          <a:prstGeom prst="rect">
            <a:avLst/>
          </a:prstGeom>
        </p:spPr>
      </p:pic>
      <p:pic>
        <p:nvPicPr>
          <p:cNvPr id="7" name="그림 6" descr="i146064758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214422"/>
            <a:ext cx="3527154" cy="5342985"/>
          </a:xfrm>
          <a:prstGeom prst="rect">
            <a:avLst/>
          </a:prstGeom>
        </p:spPr>
      </p:pic>
      <p:pic>
        <p:nvPicPr>
          <p:cNvPr id="8" name="그림 7" descr="201712081457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2000240"/>
            <a:ext cx="68103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 동영상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www.youtube.com/watch?v=0YwgiYq1AeU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88</Words>
  <Application>Microsoft Office PowerPoint</Application>
  <PresentationFormat>화면 슬라이드 쇼(4:3)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JRPG에 관하여</vt:lpstr>
      <vt:lpstr>목차</vt:lpstr>
      <vt:lpstr>1. JRPG란?</vt:lpstr>
      <vt:lpstr>슬라이드 4</vt:lpstr>
      <vt:lpstr>2. JRPG의 특징</vt:lpstr>
      <vt:lpstr>3. 게이머들의 시선</vt:lpstr>
      <vt:lpstr>4. 소울라이크(Soul Like)</vt:lpstr>
      <vt:lpstr>5. JRPG의 미래</vt:lpstr>
      <vt:lpstr>참고 동영상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JRPG에 관하여</dc:title>
  <dc:creator>lee</dc:creator>
  <cp:lastModifiedBy>lee</cp:lastModifiedBy>
  <cp:revision>8</cp:revision>
  <dcterms:created xsi:type="dcterms:W3CDTF">2019-03-26T13:32:32Z</dcterms:created>
  <dcterms:modified xsi:type="dcterms:W3CDTF">2019-03-26T14:47:14Z</dcterms:modified>
</cp:coreProperties>
</file>