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2"/>
  </p:notesMasterIdLst>
  <p:handoutMasterIdLst>
    <p:handoutMasterId r:id="rId23"/>
  </p:handoutMasterIdLst>
  <p:sldIdLst>
    <p:sldId id="270" r:id="rId2"/>
    <p:sldId id="271" r:id="rId3"/>
    <p:sldId id="291" r:id="rId4"/>
    <p:sldId id="290" r:id="rId5"/>
    <p:sldId id="289" r:id="rId6"/>
    <p:sldId id="272" r:id="rId7"/>
    <p:sldId id="287" r:id="rId8"/>
    <p:sldId id="286" r:id="rId9"/>
    <p:sldId id="285" r:id="rId10"/>
    <p:sldId id="284" r:id="rId11"/>
    <p:sldId id="292" r:id="rId12"/>
    <p:sldId id="283" r:id="rId13"/>
    <p:sldId id="282" r:id="rId14"/>
    <p:sldId id="281" r:id="rId15"/>
    <p:sldId id="280" r:id="rId16"/>
    <p:sldId id="293" r:id="rId17"/>
    <p:sldId id="279" r:id="rId18"/>
    <p:sldId id="295" r:id="rId19"/>
    <p:sldId id="278" r:id="rId20"/>
    <p:sldId id="275" r:id="rId2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488" autoAdjust="0"/>
  </p:normalViewPr>
  <p:slideViewPr>
    <p:cSldViewPr snapToGrid="0" snapToObjects="1">
      <p:cViewPr varScale="1">
        <p:scale>
          <a:sx n="110" d="100"/>
          <a:sy n="11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0" d="100"/>
          <a:sy n="120" d="100"/>
        </p:scale>
        <p:origin x="504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CFE44B-5956-4C55-A3A0-57F7FB1A98DC}" type="datetime1">
              <a:rPr lang="ko-KR" alt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2021-03-31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57D167-9BB5-2048-9DDA-7DF8E5D94DC9}" type="slidenum">
              <a:rPr lang="en-US" smtClean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F9231D1-02BB-4FB3-AFA4-D79BFC4C88C2}" type="datetime1">
              <a:rPr lang="ko-KR" altLang="en-US" smtClean="0"/>
              <a:pPr/>
              <a:t>2021-03-31</a:t>
            </a:fld>
            <a:endParaRPr 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 noProof="0" dirty="0"/>
              <a:t>마스터 텍스트 스타일을 편집하려면 클릭하세요.</a:t>
            </a:r>
          </a:p>
          <a:p>
            <a:pPr lvl="1" rtl="0"/>
            <a:r>
              <a:rPr lang="ko" noProof="0" dirty="0"/>
              <a:t>둘째 수준</a:t>
            </a:r>
          </a:p>
          <a:p>
            <a:pPr lvl="2" rtl="0"/>
            <a:r>
              <a:rPr lang="ko" noProof="0" dirty="0"/>
              <a:t>셋째 수준</a:t>
            </a:r>
          </a:p>
          <a:p>
            <a:pPr lvl="3" rtl="0"/>
            <a:r>
              <a:rPr lang="ko" noProof="0" dirty="0"/>
              <a:t>넷째 수준</a:t>
            </a:r>
          </a:p>
          <a:p>
            <a:pPr lvl="4" rtl="0"/>
            <a:r>
              <a:rPr lang="ko" noProof="0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DB303FA8-A3F3-7640-B13D-36C73B3E55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Malgun Gothic" panose="020B0503020000020004" pitchFamily="50" charset="-127"/>
        <a:ea typeface="Malgun Gothic" panose="020B0503020000020004" pitchFamily="50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59533B-E887-448C-AD48-C3C0032D52F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E3A75D5-0948-405C-A430-B245B8B0B505}" type="datetime1">
              <a:rPr lang="ko-KR" altLang="en-US" noProof="0" smtClean="0"/>
              <a:t>2021-03-31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919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: 도형 20">
            <a:extLst>
              <a:ext uri="{FF2B5EF4-FFF2-40B4-BE49-F238E27FC236}">
                <a16:creationId xmlns:a16="http://schemas.microsoft.com/office/drawing/2014/main" id="{63B165D0-0594-9843-A653-74260F146AE5}"/>
              </a:ext>
            </a:extLst>
          </p:cNvPr>
          <p:cNvSpPr/>
          <p:nvPr userDrawn="1"/>
        </p:nvSpPr>
        <p:spPr>
          <a:xfrm rot="10800000">
            <a:off x="4516427" y="1"/>
            <a:ext cx="7675573" cy="2322894"/>
          </a:xfrm>
          <a:custGeom>
            <a:avLst/>
            <a:gdLst>
              <a:gd name="connsiteX0" fmla="*/ 3447958 w 5216859"/>
              <a:gd name="connsiteY0" fmla="*/ 463 h 1478847"/>
              <a:gd name="connsiteX1" fmla="*/ 3570648 w 5216859"/>
              <a:gd name="connsiteY1" fmla="*/ 11997 h 1478847"/>
              <a:gd name="connsiteX2" fmla="*/ 4142148 w 5216859"/>
              <a:gd name="connsiteY2" fmla="*/ 850197 h 1478847"/>
              <a:gd name="connsiteX3" fmla="*/ 4942248 w 5216859"/>
              <a:gd name="connsiteY3" fmla="*/ 1174047 h 1478847"/>
              <a:gd name="connsiteX4" fmla="*/ 5164151 w 5216859"/>
              <a:gd name="connsiteY4" fmla="*/ 1405605 h 1478847"/>
              <a:gd name="connsiteX5" fmla="*/ 5216859 w 5216859"/>
              <a:gd name="connsiteY5" fmla="*/ 1478847 h 1478847"/>
              <a:gd name="connsiteX6" fmla="*/ 0 w 5216859"/>
              <a:gd name="connsiteY6" fmla="*/ 1478847 h 1478847"/>
              <a:gd name="connsiteX7" fmla="*/ 28985 w 5216859"/>
              <a:gd name="connsiteY7" fmla="*/ 1403243 h 1478847"/>
              <a:gd name="connsiteX8" fmla="*/ 560748 w 5216859"/>
              <a:gd name="connsiteY8" fmla="*/ 640647 h 1478847"/>
              <a:gd name="connsiteX9" fmla="*/ 2294298 w 5216859"/>
              <a:gd name="connsiteY9" fmla="*/ 373947 h 1478847"/>
              <a:gd name="connsiteX10" fmla="*/ 3447958 w 5216859"/>
              <a:gd name="connsiteY10" fmla="*/ 463 h 147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16859" h="1478847">
                <a:moveTo>
                  <a:pt x="3447958" y="463"/>
                </a:moveTo>
                <a:cubicBezTo>
                  <a:pt x="3491174" y="-1348"/>
                  <a:pt x="3532151" y="2075"/>
                  <a:pt x="3570648" y="11997"/>
                </a:cubicBezTo>
                <a:cubicBezTo>
                  <a:pt x="3878623" y="91372"/>
                  <a:pt x="3913548" y="656522"/>
                  <a:pt x="4142148" y="850197"/>
                </a:cubicBezTo>
                <a:cubicBezTo>
                  <a:pt x="4370748" y="1043872"/>
                  <a:pt x="4739048" y="1031172"/>
                  <a:pt x="4942248" y="1174047"/>
                </a:cubicBezTo>
                <a:cubicBezTo>
                  <a:pt x="5018448" y="1227625"/>
                  <a:pt x="5096434" y="1316029"/>
                  <a:pt x="5164151" y="1405605"/>
                </a:cubicBezTo>
                <a:lnTo>
                  <a:pt x="5216859" y="1478847"/>
                </a:lnTo>
                <a:lnTo>
                  <a:pt x="0" y="1478847"/>
                </a:lnTo>
                <a:lnTo>
                  <a:pt x="28985" y="1403243"/>
                </a:lnTo>
                <a:cubicBezTo>
                  <a:pt x="121408" y="1159760"/>
                  <a:pt x="267854" y="793047"/>
                  <a:pt x="560748" y="640647"/>
                </a:cubicBezTo>
                <a:cubicBezTo>
                  <a:pt x="951273" y="437447"/>
                  <a:pt x="1792648" y="478722"/>
                  <a:pt x="2294298" y="373947"/>
                </a:cubicBezTo>
                <a:cubicBezTo>
                  <a:pt x="2733242" y="282269"/>
                  <a:pt x="3145446" y="13138"/>
                  <a:pt x="3447958" y="46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4" name="자유형: 도형 19">
            <a:extLst>
              <a:ext uri="{FF2B5EF4-FFF2-40B4-BE49-F238E27FC236}">
                <a16:creationId xmlns:a16="http://schemas.microsoft.com/office/drawing/2014/main" id="{31F8B615-0030-2047-8652-146BCEF22564}"/>
              </a:ext>
            </a:extLst>
          </p:cNvPr>
          <p:cNvSpPr/>
          <p:nvPr userDrawn="1"/>
        </p:nvSpPr>
        <p:spPr>
          <a:xfrm>
            <a:off x="0" y="3232602"/>
            <a:ext cx="7674963" cy="3625398"/>
          </a:xfrm>
          <a:custGeom>
            <a:avLst/>
            <a:gdLst>
              <a:gd name="connsiteX0" fmla="*/ 333366 w 2058995"/>
              <a:gd name="connsiteY0" fmla="*/ 940 h 972601"/>
              <a:gd name="connsiteX1" fmla="*/ 400050 w 2058995"/>
              <a:gd name="connsiteY1" fmla="*/ 1051 h 972601"/>
              <a:gd name="connsiteX2" fmla="*/ 952500 w 2058995"/>
              <a:gd name="connsiteY2" fmla="*/ 534451 h 972601"/>
              <a:gd name="connsiteX3" fmla="*/ 1924050 w 2058995"/>
              <a:gd name="connsiteY3" fmla="*/ 686851 h 972601"/>
              <a:gd name="connsiteX4" fmla="*/ 2054591 w 2058995"/>
              <a:gd name="connsiteY4" fmla="*/ 942966 h 972601"/>
              <a:gd name="connsiteX5" fmla="*/ 2058995 w 2058995"/>
              <a:gd name="connsiteY5" fmla="*/ 972601 h 972601"/>
              <a:gd name="connsiteX6" fmla="*/ 0 w 2058995"/>
              <a:gd name="connsiteY6" fmla="*/ 972601 h 972601"/>
              <a:gd name="connsiteX7" fmla="*/ 0 w 2058995"/>
              <a:gd name="connsiteY7" fmla="*/ 61952 h 972601"/>
              <a:gd name="connsiteX8" fmla="*/ 75605 w 2058995"/>
              <a:gd name="connsiteY8" fmla="*/ 42128 h 972601"/>
              <a:gd name="connsiteX9" fmla="*/ 333366 w 2058995"/>
              <a:gd name="connsiteY9" fmla="*/ 940 h 972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58995" h="972601">
                <a:moveTo>
                  <a:pt x="333366" y="940"/>
                </a:moveTo>
                <a:cubicBezTo>
                  <a:pt x="357485" y="-326"/>
                  <a:pt x="379809" y="-338"/>
                  <a:pt x="400050" y="1051"/>
                </a:cubicBezTo>
                <a:cubicBezTo>
                  <a:pt x="723900" y="23276"/>
                  <a:pt x="698500" y="420151"/>
                  <a:pt x="952500" y="534451"/>
                </a:cubicBezTo>
                <a:cubicBezTo>
                  <a:pt x="1206500" y="648751"/>
                  <a:pt x="1736725" y="556676"/>
                  <a:pt x="1924050" y="686851"/>
                </a:cubicBezTo>
                <a:cubicBezTo>
                  <a:pt x="1994297" y="735667"/>
                  <a:pt x="2033290" y="836275"/>
                  <a:pt x="2054591" y="942966"/>
                </a:cubicBezTo>
                <a:lnTo>
                  <a:pt x="2058995" y="972601"/>
                </a:lnTo>
                <a:lnTo>
                  <a:pt x="0" y="972601"/>
                </a:lnTo>
                <a:lnTo>
                  <a:pt x="0" y="61952"/>
                </a:lnTo>
                <a:lnTo>
                  <a:pt x="75605" y="42128"/>
                </a:lnTo>
                <a:cubicBezTo>
                  <a:pt x="172492" y="19804"/>
                  <a:pt x="261007" y="4735"/>
                  <a:pt x="333366" y="94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6" name="그림 개체 틀 7">
            <a:extLst>
              <a:ext uri="{FF2B5EF4-FFF2-40B4-BE49-F238E27FC236}">
                <a16:creationId xmlns:a16="http://schemas.microsoft.com/office/drawing/2014/main" id="{05C21D6A-A628-2443-8075-ACD2B911C6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4338" y="481013"/>
            <a:ext cx="11368087" cy="5875337"/>
          </a:xfrm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42BB51D-E7C1-3746-85E9-889CCB24F74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01383" y="2552298"/>
            <a:ext cx="8789234" cy="1220477"/>
          </a:xfrm>
        </p:spPr>
        <p:txBody>
          <a:bodyPr rtlCol="0"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2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/>
              <a:t>제목</a:t>
            </a:r>
          </a:p>
        </p:txBody>
      </p:sp>
      <p:sp>
        <p:nvSpPr>
          <p:cNvPr id="7" name="부제목 2">
            <a:extLst>
              <a:ext uri="{FF2B5EF4-FFF2-40B4-BE49-F238E27FC236}">
                <a16:creationId xmlns:a16="http://schemas.microsoft.com/office/drawing/2014/main" id="{7E016467-0564-6D4C-BF17-F4FA3991C1F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01383" y="3919840"/>
            <a:ext cx="8789234" cy="846381"/>
          </a:xfrm>
        </p:spPr>
        <p:txBody>
          <a:bodyPr rtlCol="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 i="0">
                <a:solidFill>
                  <a:schemeClr val="bg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" noProof="0"/>
              <a:t>부제목</a:t>
            </a:r>
          </a:p>
        </p:txBody>
      </p:sp>
    </p:spTree>
    <p:extLst>
      <p:ext uri="{BB962C8B-B14F-4D97-AF65-F5344CB8AC3E}">
        <p14:creationId xmlns:p14="http://schemas.microsoft.com/office/powerpoint/2010/main" val="1876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413825" y="483781"/>
            <a:ext cx="11364350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4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/>
          </a:p>
        </p:txBody>
      </p:sp>
      <p:cxnSp>
        <p:nvCxnSpPr>
          <p:cNvPr id="3" name="직선 연결선(S) 2">
            <a:extLst>
              <a:ext uri="{FF2B5EF4-FFF2-40B4-BE49-F238E27FC236}">
                <a16:creationId xmlns:a16="http://schemas.microsoft.com/office/drawing/2014/main" id="{85852ED6-B7AC-5148-BC43-09B76E856F9F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776AF7-97C9-4365-B2B5-E20C6BB04B4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911725"/>
          </a:xfrm>
        </p:spPr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  <a:lvl2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2pPr>
            <a:lvl3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3pPr>
            <a:lvl4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4pPr>
            <a:lvl5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5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  <a:p>
            <a:pPr lvl="1" rtl="0"/>
            <a:r>
              <a:rPr lang="ko-KR" altLang="en-US" noProof="0"/>
              <a:t>두 번째 수준</a:t>
            </a:r>
          </a:p>
          <a:p>
            <a:pPr lvl="2" rtl="0"/>
            <a:r>
              <a:rPr lang="ko-KR" altLang="en-US" noProof="0"/>
              <a:t>세 번째 수준</a:t>
            </a:r>
          </a:p>
          <a:p>
            <a:pPr lvl="3" rtl="0"/>
            <a:r>
              <a:rPr lang="ko-KR" altLang="en-US" noProof="0"/>
              <a:t>네 번째 수준</a:t>
            </a:r>
          </a:p>
          <a:p>
            <a:pPr lvl="4" rtl="0"/>
            <a:r>
              <a:rPr lang="ko-KR" altLang="en-US" noProof="0"/>
              <a:t>다섯 번째 수준</a:t>
            </a:r>
            <a:endParaRPr lang="ko" noProof="0"/>
          </a:p>
        </p:txBody>
      </p:sp>
    </p:spTree>
    <p:extLst>
      <p:ext uri="{BB962C8B-B14F-4D97-AF65-F5344CB8AC3E}">
        <p14:creationId xmlns:p14="http://schemas.microsoft.com/office/powerpoint/2010/main" val="1645148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용 2개 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자유형(F) 5">
            <a:extLst>
              <a:ext uri="{FF2B5EF4-FFF2-40B4-BE49-F238E27FC236}">
                <a16:creationId xmlns:a16="http://schemas.microsoft.com/office/drawing/2014/main" id="{FADF1099-92E5-4749-8E94-299FD6249EFD}"/>
              </a:ext>
            </a:extLst>
          </p:cNvPr>
          <p:cNvSpPr>
            <a:spLocks/>
          </p:cNvSpPr>
          <p:nvPr userDrawn="1"/>
        </p:nvSpPr>
        <p:spPr bwMode="auto">
          <a:xfrm>
            <a:off x="-1587" y="0"/>
            <a:ext cx="12193587" cy="2840682"/>
          </a:xfrm>
          <a:custGeom>
            <a:avLst/>
            <a:gdLst>
              <a:gd name="T0" fmla="*/ 0 w 3296"/>
              <a:gd name="T1" fmla="*/ 0 h 934"/>
              <a:gd name="T2" fmla="*/ 0 w 3296"/>
              <a:gd name="T3" fmla="*/ 775 h 934"/>
              <a:gd name="T4" fmla="*/ 973 w 3296"/>
              <a:gd name="T5" fmla="*/ 825 h 934"/>
              <a:gd name="T6" fmla="*/ 1957 w 3296"/>
              <a:gd name="T7" fmla="*/ 408 h 934"/>
              <a:gd name="T8" fmla="*/ 3032 w 3296"/>
              <a:gd name="T9" fmla="*/ 426 h 934"/>
              <a:gd name="T10" fmla="*/ 3296 w 3296"/>
              <a:gd name="T11" fmla="*/ 257 h 934"/>
              <a:gd name="T12" fmla="*/ 3296 w 3296"/>
              <a:gd name="T13" fmla="*/ 0 h 934"/>
              <a:gd name="T14" fmla="*/ 0 w 3296"/>
              <a:gd name="T1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6" h="934">
                <a:moveTo>
                  <a:pt x="0" y="0"/>
                </a:moveTo>
                <a:cubicBezTo>
                  <a:pt x="0" y="775"/>
                  <a:pt x="0" y="775"/>
                  <a:pt x="0" y="775"/>
                </a:cubicBezTo>
                <a:cubicBezTo>
                  <a:pt x="302" y="913"/>
                  <a:pt x="658" y="934"/>
                  <a:pt x="973" y="825"/>
                </a:cubicBezTo>
                <a:cubicBezTo>
                  <a:pt x="1311" y="708"/>
                  <a:pt x="1602" y="453"/>
                  <a:pt x="1957" y="408"/>
                </a:cubicBezTo>
                <a:cubicBezTo>
                  <a:pt x="2315" y="363"/>
                  <a:pt x="2690" y="541"/>
                  <a:pt x="3032" y="426"/>
                </a:cubicBezTo>
                <a:cubicBezTo>
                  <a:pt x="3132" y="393"/>
                  <a:pt x="3223" y="334"/>
                  <a:pt x="3296" y="257"/>
                </a:cubicBezTo>
                <a:cubicBezTo>
                  <a:pt x="3296" y="0"/>
                  <a:pt x="3296" y="0"/>
                  <a:pt x="3296" y="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3168214-BA64-4247-995E-0238E9E404F7}"/>
              </a:ext>
            </a:extLst>
          </p:cNvPr>
          <p:cNvSpPr/>
          <p:nvPr userDrawn="1"/>
        </p:nvSpPr>
        <p:spPr>
          <a:xfrm>
            <a:off x="413824" y="483781"/>
            <a:ext cx="5682176" cy="589043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8745AAA3-09E3-4504-B3FD-611C81F416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55634" y="37553"/>
            <a:ext cx="5536366" cy="6820447"/>
          </a:xfrm>
          <a:custGeom>
            <a:avLst/>
            <a:gdLst>
              <a:gd name="connsiteX0" fmla="*/ 4141175 w 5285281"/>
              <a:gd name="connsiteY0" fmla="*/ 950 h 6525434"/>
              <a:gd name="connsiteX1" fmla="*/ 5222879 w 5285281"/>
              <a:gd name="connsiteY1" fmla="*/ 82101 h 6525434"/>
              <a:gd name="connsiteX2" fmla="*/ 5285281 w 5285281"/>
              <a:gd name="connsiteY2" fmla="*/ 86253 h 6525434"/>
              <a:gd name="connsiteX3" fmla="*/ 5285281 w 5285281"/>
              <a:gd name="connsiteY3" fmla="*/ 6525434 h 6525434"/>
              <a:gd name="connsiteX4" fmla="*/ 338864 w 5285281"/>
              <a:gd name="connsiteY4" fmla="*/ 6525434 h 6525434"/>
              <a:gd name="connsiteX5" fmla="*/ 355504 w 5285281"/>
              <a:gd name="connsiteY5" fmla="*/ 6284640 h 6525434"/>
              <a:gd name="connsiteX6" fmla="*/ 122536 w 5285281"/>
              <a:gd name="connsiteY6" fmla="*/ 5603772 h 6525434"/>
              <a:gd name="connsiteX7" fmla="*/ 197419 w 5285281"/>
              <a:gd name="connsiteY7" fmla="*/ 4013697 h 6525434"/>
              <a:gd name="connsiteX8" fmla="*/ 1395542 w 5285281"/>
              <a:gd name="connsiteY8" fmla="*/ 2963334 h 6525434"/>
              <a:gd name="connsiteX9" fmla="*/ 2431419 w 5285281"/>
              <a:gd name="connsiteY9" fmla="*/ 2618748 h 6525434"/>
              <a:gd name="connsiteX10" fmla="*/ 2868234 w 5285281"/>
              <a:gd name="connsiteY10" fmla="*/ 1805029 h 6525434"/>
              <a:gd name="connsiteX11" fmla="*/ 2780871 w 5285281"/>
              <a:gd name="connsiteY11" fmla="*/ 941489 h 6525434"/>
              <a:gd name="connsiteX12" fmla="*/ 3783467 w 5285281"/>
              <a:gd name="connsiteY12" fmla="*/ 36433 h 6525434"/>
              <a:gd name="connsiteX13" fmla="*/ 4141175 w 5285281"/>
              <a:gd name="connsiteY13" fmla="*/ 950 h 6525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285281" h="6525434">
                <a:moveTo>
                  <a:pt x="4141175" y="950"/>
                </a:moveTo>
                <a:cubicBezTo>
                  <a:pt x="4500573" y="-8197"/>
                  <a:pt x="4864065" y="50964"/>
                  <a:pt x="5222879" y="82101"/>
                </a:cubicBezTo>
                <a:cubicBezTo>
                  <a:pt x="5243679" y="82101"/>
                  <a:pt x="5264481" y="82101"/>
                  <a:pt x="5285281" y="86253"/>
                </a:cubicBezTo>
                <a:lnTo>
                  <a:pt x="5285281" y="6525434"/>
                </a:lnTo>
                <a:cubicBezTo>
                  <a:pt x="5285281" y="6525434"/>
                  <a:pt x="5285281" y="6525434"/>
                  <a:pt x="338864" y="6525434"/>
                </a:cubicBezTo>
                <a:cubicBezTo>
                  <a:pt x="355504" y="6446553"/>
                  <a:pt x="363825" y="6363521"/>
                  <a:pt x="355504" y="6284640"/>
                </a:cubicBezTo>
                <a:cubicBezTo>
                  <a:pt x="330543" y="6043845"/>
                  <a:pt x="205739" y="5827960"/>
                  <a:pt x="122536" y="5603772"/>
                </a:cubicBezTo>
                <a:cubicBezTo>
                  <a:pt x="-64671" y="5093121"/>
                  <a:pt x="-35550" y="4503589"/>
                  <a:pt x="197419" y="4013697"/>
                </a:cubicBezTo>
                <a:cubicBezTo>
                  <a:pt x="434547" y="3523804"/>
                  <a:pt x="875523" y="3137703"/>
                  <a:pt x="1395542" y="2963334"/>
                </a:cubicBezTo>
                <a:cubicBezTo>
                  <a:pt x="1740834" y="2851240"/>
                  <a:pt x="2127728" y="2822178"/>
                  <a:pt x="2431419" y="2618748"/>
                </a:cubicBezTo>
                <a:cubicBezTo>
                  <a:pt x="2693508" y="2436077"/>
                  <a:pt x="2864074" y="2124704"/>
                  <a:pt x="2868234" y="1805029"/>
                </a:cubicBezTo>
                <a:cubicBezTo>
                  <a:pt x="2872395" y="1514414"/>
                  <a:pt x="2747590" y="1232103"/>
                  <a:pt x="2780871" y="941489"/>
                </a:cubicBezTo>
                <a:cubicBezTo>
                  <a:pt x="2834953" y="464051"/>
                  <a:pt x="3309210" y="127769"/>
                  <a:pt x="3783467" y="36433"/>
                </a:cubicBezTo>
                <a:cubicBezTo>
                  <a:pt x="3902031" y="14637"/>
                  <a:pt x="4021376" y="3999"/>
                  <a:pt x="4141175" y="95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8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53703B7C-2DC4-C14C-A9CA-F1D21E7FC6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81037"/>
            <a:ext cx="4791637" cy="583800"/>
          </a:xfrm>
        </p:spPr>
        <p:txBody>
          <a:bodyPr lIns="91440" rIns="91440" rtlCol="0">
            <a:noAutofit/>
          </a:bodyPr>
          <a:lstStyle>
            <a:lvl1pPr>
              <a:defRPr sz="20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" noProof="0" dirty="0"/>
              <a:t>마스터 제목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cxnSp>
        <p:nvCxnSpPr>
          <p:cNvPr id="8" name="직선 연결선(S) 7">
            <a:extLst>
              <a:ext uri="{FF2B5EF4-FFF2-40B4-BE49-F238E27FC236}">
                <a16:creationId xmlns:a16="http://schemas.microsoft.com/office/drawing/2014/main" id="{AD28B953-BDF8-6C47-ADCD-D3EAF78963C3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64837"/>
            <a:ext cx="4791636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B0C521-A2C1-48E6-B26C-DFF1B4FD422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265238"/>
            <a:ext cx="4791637" cy="4911725"/>
          </a:xfrm>
        </p:spPr>
        <p:txBody>
          <a:bodyPr rtlCol="0">
            <a:normAutofit/>
          </a:bodyPr>
          <a:lstStyle>
            <a:lvl1pPr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-KR" altLang="en-US" noProof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35485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자유형: 도형 8">
            <a:extLst>
              <a:ext uri="{FF2B5EF4-FFF2-40B4-BE49-F238E27FC236}">
                <a16:creationId xmlns:a16="http://schemas.microsoft.com/office/drawing/2014/main" id="{94B2908E-04B3-4B40-8DDD-1667E3F93DAE}"/>
              </a:ext>
            </a:extLst>
          </p:cNvPr>
          <p:cNvSpPr/>
          <p:nvPr userDrawn="1"/>
        </p:nvSpPr>
        <p:spPr>
          <a:xfrm rot="10800000">
            <a:off x="0" y="4362449"/>
            <a:ext cx="12192000" cy="2495550"/>
          </a:xfrm>
          <a:custGeom>
            <a:avLst/>
            <a:gdLst>
              <a:gd name="connsiteX0" fmla="*/ 0 w 12192000"/>
              <a:gd name="connsiteY0" fmla="*/ 0 h 2539624"/>
              <a:gd name="connsiteX1" fmla="*/ 12192000 w 12192000"/>
              <a:gd name="connsiteY1" fmla="*/ 0 h 2539624"/>
              <a:gd name="connsiteX2" fmla="*/ 12192000 w 12192000"/>
              <a:gd name="connsiteY2" fmla="*/ 1784674 h 2539624"/>
              <a:gd name="connsiteX3" fmla="*/ 12052232 w 12192000"/>
              <a:gd name="connsiteY3" fmla="*/ 1825247 h 2539624"/>
              <a:gd name="connsiteX4" fmla="*/ 10344150 w 12192000"/>
              <a:gd name="connsiteY4" fmla="*/ 2133600 h 2539624"/>
              <a:gd name="connsiteX5" fmla="*/ 7181850 w 12192000"/>
              <a:gd name="connsiteY5" fmla="*/ 1809750 h 2539624"/>
              <a:gd name="connsiteX6" fmla="*/ 2724150 w 12192000"/>
              <a:gd name="connsiteY6" fmla="*/ 2533650 h 2539624"/>
              <a:gd name="connsiteX7" fmla="*/ 64443 w 12192000"/>
              <a:gd name="connsiteY7" fmla="*/ 1610320 h 2539624"/>
              <a:gd name="connsiteX8" fmla="*/ 0 w 12192000"/>
              <a:gd name="connsiteY8" fmla="*/ 1575868 h 2539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2539624">
                <a:moveTo>
                  <a:pt x="0" y="0"/>
                </a:moveTo>
                <a:lnTo>
                  <a:pt x="12192000" y="0"/>
                </a:lnTo>
                <a:lnTo>
                  <a:pt x="12192000" y="1784674"/>
                </a:lnTo>
                <a:lnTo>
                  <a:pt x="12052232" y="1825247"/>
                </a:lnTo>
                <a:cubicBezTo>
                  <a:pt x="11558836" y="1963688"/>
                  <a:pt x="10923588" y="2113756"/>
                  <a:pt x="10344150" y="2133600"/>
                </a:cubicBezTo>
                <a:cubicBezTo>
                  <a:pt x="9417050" y="2165350"/>
                  <a:pt x="8451850" y="1743075"/>
                  <a:pt x="7181850" y="1809750"/>
                </a:cubicBezTo>
                <a:cubicBezTo>
                  <a:pt x="5911850" y="1876425"/>
                  <a:pt x="3997325" y="2613025"/>
                  <a:pt x="2724150" y="2533650"/>
                </a:cubicBezTo>
                <a:cubicBezTo>
                  <a:pt x="1769269" y="2474119"/>
                  <a:pt x="728663" y="1962746"/>
                  <a:pt x="64443" y="1610320"/>
                </a:cubicBezTo>
                <a:lnTo>
                  <a:pt x="0" y="157586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  <a:alpha val="9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58940EE-A100-A74F-A549-CAD4DFFD1738}"/>
              </a:ext>
            </a:extLst>
          </p:cNvPr>
          <p:cNvSpPr/>
          <p:nvPr userDrawn="1"/>
        </p:nvSpPr>
        <p:spPr>
          <a:xfrm>
            <a:off x="838822" y="1721223"/>
            <a:ext cx="4857421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17" name="텍스트 개체 틀 2">
            <a:extLst>
              <a:ext uri="{FF2B5EF4-FFF2-40B4-BE49-F238E27FC236}">
                <a16:creationId xmlns:a16="http://schemas.microsoft.com/office/drawing/2014/main" id="{525A7DB0-14F0-B341-AEBA-0DC92D001E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63197" y="2038570"/>
            <a:ext cx="408614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79D42B85-1179-7D46-AE33-2B64EEFC44B2}"/>
              </a:ext>
            </a:extLst>
          </p:cNvPr>
          <p:cNvSpPr/>
          <p:nvPr userDrawn="1"/>
        </p:nvSpPr>
        <p:spPr>
          <a:xfrm>
            <a:off x="6495759" y="1721223"/>
            <a:ext cx="4858040" cy="46529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/>
          </a:p>
        </p:txBody>
      </p:sp>
      <p:sp>
        <p:nvSpPr>
          <p:cNvPr id="25" name="텍스트 개체 틀 2">
            <a:extLst>
              <a:ext uri="{FF2B5EF4-FFF2-40B4-BE49-F238E27FC236}">
                <a16:creationId xmlns:a16="http://schemas.microsoft.com/office/drawing/2014/main" id="{2197AEE6-BBEC-494F-985F-3855AE4B14B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54754" y="2038570"/>
            <a:ext cx="4086666" cy="703135"/>
          </a:xfrm>
        </p:spPr>
        <p:txBody>
          <a:bodyPr lIns="91440" rIns="91440" rtlCol="0" anchor="ctr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1" i="0" cap="all" spc="150" baseline="0">
                <a:solidFill>
                  <a:schemeClr val="tx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" noProof="0" dirty="0"/>
              <a:t>마스터 텍스트 스타일을</a:t>
            </a:r>
            <a:br>
              <a:rPr lang="en-US" altLang="ko" noProof="0" dirty="0"/>
            </a:br>
            <a:r>
              <a:rPr lang="ko" noProof="0" dirty="0"/>
              <a:t>편집하려면 클릭하세요.</a:t>
            </a:r>
          </a:p>
        </p:txBody>
      </p:sp>
      <p:sp>
        <p:nvSpPr>
          <p:cNvPr id="27" name="제목 1">
            <a:extLst>
              <a:ext uri="{FF2B5EF4-FFF2-40B4-BE49-F238E27FC236}">
                <a16:creationId xmlns:a16="http://schemas.microsoft.com/office/drawing/2014/main" id="{C2E270DF-A15A-D547-8882-6E5797B22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eiryo UI" panose="020B0604030504040204" pitchFamily="34" charset="-128"/>
                <a:ea typeface="Meiryo UI" panose="020B0604030504040204" pitchFamily="34" charset="-128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8" name="직선 연결선(S) 27">
            <a:extLst>
              <a:ext uri="{FF2B5EF4-FFF2-40B4-BE49-F238E27FC236}">
                <a16:creationId xmlns:a16="http://schemas.microsoft.com/office/drawing/2014/main" id="{79B3613A-9294-EA43-9505-F156E86E6E10}"/>
              </a:ext>
            </a:extLst>
          </p:cNvPr>
          <p:cNvCxnSpPr/>
          <p:nvPr userDrawn="1"/>
        </p:nvCxnSpPr>
        <p:spPr>
          <a:xfrm>
            <a:off x="838200" y="1264837"/>
            <a:ext cx="10524344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42E4B45-6E8A-44C6-9117-DF2BA981288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263195" y="2885581"/>
            <a:ext cx="408614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13" name="내용 개체 틀 2">
            <a:extLst>
              <a:ext uri="{FF2B5EF4-FFF2-40B4-BE49-F238E27FC236}">
                <a16:creationId xmlns:a16="http://schemas.microsoft.com/office/drawing/2014/main" id="{2B29B9FA-7273-4615-BD56-12D6427D024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61067" y="2885581"/>
            <a:ext cx="4086667" cy="3102469"/>
          </a:xfrm>
        </p:spPr>
        <p:txBody>
          <a:bodyPr rtlCol="0">
            <a:normAutofit/>
          </a:bodyPr>
          <a:lstStyle>
            <a:lvl1pPr>
              <a:defRPr sz="1400"/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A093508-506F-4731-B6DA-F6E8F8B0955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D4527FF-0FB1-43A9-B486-4194ED87A11C}" type="datetime1">
              <a:rPr lang="ko-KR" altLang="en-US" noProof="0" smtClean="0"/>
              <a:t>2021-03-31</a:t>
            </a:fld>
            <a:endParaRPr lang="en-US" noProof="0" dirty="0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00CFF9F-3D1C-430B-BECE-49D87C7AE90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en-US" noProof="0" dirty="0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CD95F5F-990E-4917-82C6-FBFD4547AFB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693002F-D6EA-CF48-8F44-2316036B2B8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40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이미지 및 캡션"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: 도형 6">
            <a:extLst>
              <a:ext uri="{FF2B5EF4-FFF2-40B4-BE49-F238E27FC236}">
                <a16:creationId xmlns:a16="http://schemas.microsoft.com/office/drawing/2014/main" id="{E0728D6F-9DC1-CD49-A2D6-834724E8AF3F}"/>
              </a:ext>
            </a:extLst>
          </p:cNvPr>
          <p:cNvSpPr/>
          <p:nvPr userDrawn="1"/>
        </p:nvSpPr>
        <p:spPr>
          <a:xfrm>
            <a:off x="0" y="0"/>
            <a:ext cx="12181097" cy="4981942"/>
          </a:xfrm>
          <a:custGeom>
            <a:avLst/>
            <a:gdLst>
              <a:gd name="connsiteX0" fmla="*/ 0 w 2412595"/>
              <a:gd name="connsiteY0" fmla="*/ 0 h 1044036"/>
              <a:gd name="connsiteX1" fmla="*/ 2412595 w 2412595"/>
              <a:gd name="connsiteY1" fmla="*/ 0 h 1044036"/>
              <a:gd name="connsiteX2" fmla="*/ 2328863 w 2412595"/>
              <a:gd name="connsiteY2" fmla="*/ 69540 h 1044036"/>
              <a:gd name="connsiteX3" fmla="*/ 2000250 w 2412595"/>
              <a:gd name="connsiteY3" fmla="*/ 285750 h 1044036"/>
              <a:gd name="connsiteX4" fmla="*/ 1162050 w 2412595"/>
              <a:gd name="connsiteY4" fmla="*/ 400050 h 1044036"/>
              <a:gd name="connsiteX5" fmla="*/ 552450 w 2412595"/>
              <a:gd name="connsiteY5" fmla="*/ 952500 h 1044036"/>
              <a:gd name="connsiteX6" fmla="*/ 107640 w 2412595"/>
              <a:gd name="connsiteY6" fmla="*/ 1035825 h 1044036"/>
              <a:gd name="connsiteX7" fmla="*/ 0 w 2412595"/>
              <a:gd name="connsiteY7" fmla="*/ 1044036 h 1044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2595" h="1044036">
                <a:moveTo>
                  <a:pt x="0" y="0"/>
                </a:moveTo>
                <a:lnTo>
                  <a:pt x="2412595" y="0"/>
                </a:lnTo>
                <a:lnTo>
                  <a:pt x="2328863" y="69540"/>
                </a:lnTo>
                <a:cubicBezTo>
                  <a:pt x="2215753" y="160139"/>
                  <a:pt x="2095500" y="245269"/>
                  <a:pt x="2000250" y="285750"/>
                </a:cubicBezTo>
                <a:cubicBezTo>
                  <a:pt x="1746250" y="393700"/>
                  <a:pt x="1403350" y="288925"/>
                  <a:pt x="1162050" y="400050"/>
                </a:cubicBezTo>
                <a:cubicBezTo>
                  <a:pt x="920750" y="511175"/>
                  <a:pt x="844550" y="841375"/>
                  <a:pt x="552450" y="952500"/>
                </a:cubicBezTo>
                <a:cubicBezTo>
                  <a:pt x="442913" y="994172"/>
                  <a:pt x="278904" y="1019770"/>
                  <a:pt x="107640" y="1035825"/>
                </a:cubicBezTo>
                <a:lnTo>
                  <a:pt x="0" y="1044036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31" name="그림 개체 틀 30">
            <a:extLst>
              <a:ext uri="{FF2B5EF4-FFF2-40B4-BE49-F238E27FC236}">
                <a16:creationId xmlns:a16="http://schemas.microsoft.com/office/drawing/2014/main" id="{2120EC90-BDC2-0E4B-9A3F-97CA90AA39F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298096" cy="6858000"/>
          </a:xfrm>
          <a:custGeom>
            <a:avLst/>
            <a:gdLst>
              <a:gd name="connsiteX0" fmla="*/ 0 w 9298096"/>
              <a:gd name="connsiteY0" fmla="*/ 0 h 6858000"/>
              <a:gd name="connsiteX1" fmla="*/ 8705997 w 9298096"/>
              <a:gd name="connsiteY1" fmla="*/ 0 h 6858000"/>
              <a:gd name="connsiteX2" fmla="*/ 8676710 w 9298096"/>
              <a:gd name="connsiteY2" fmla="*/ 366601 h 6858000"/>
              <a:gd name="connsiteX3" fmla="*/ 9086747 w 9298096"/>
              <a:gd name="connsiteY3" fmla="*/ 1403199 h 6858000"/>
              <a:gd name="connsiteX4" fmla="*/ 9297958 w 9298096"/>
              <a:gd name="connsiteY4" fmla="*/ 2314162 h 6858000"/>
              <a:gd name="connsiteX5" fmla="*/ 9298096 w 9298096"/>
              <a:gd name="connsiteY5" fmla="*/ 2513013 h 6858000"/>
              <a:gd name="connsiteX6" fmla="*/ 6405563 w 9298096"/>
              <a:gd name="connsiteY6" fmla="*/ 2513013 h 6858000"/>
              <a:gd name="connsiteX7" fmla="*/ 6405563 w 9298096"/>
              <a:gd name="connsiteY7" fmla="*/ 5528005 h 6858000"/>
              <a:gd name="connsiteX8" fmla="*/ 6380081 w 9298096"/>
              <a:gd name="connsiteY8" fmla="*/ 5533593 h 6858000"/>
              <a:gd name="connsiteX9" fmla="*/ 5022973 w 9298096"/>
              <a:gd name="connsiteY9" fmla="*/ 5947798 h 6858000"/>
              <a:gd name="connsiteX10" fmla="*/ 4312498 w 9298096"/>
              <a:gd name="connsiteY10" fmla="*/ 6826871 h 6858000"/>
              <a:gd name="connsiteX11" fmla="*/ 4305141 w 9298096"/>
              <a:gd name="connsiteY11" fmla="*/ 6858000 h 6858000"/>
              <a:gd name="connsiteX12" fmla="*/ 0 w 9298096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98096" h="6858000">
                <a:moveTo>
                  <a:pt x="0" y="0"/>
                </a:moveTo>
                <a:cubicBezTo>
                  <a:pt x="0" y="0"/>
                  <a:pt x="0" y="0"/>
                  <a:pt x="8705997" y="0"/>
                </a:cubicBezTo>
                <a:cubicBezTo>
                  <a:pt x="8676710" y="120093"/>
                  <a:pt x="8662063" y="246508"/>
                  <a:pt x="8676710" y="366601"/>
                </a:cubicBezTo>
                <a:cubicBezTo>
                  <a:pt x="8720642" y="733203"/>
                  <a:pt x="8940304" y="1061881"/>
                  <a:pt x="9086747" y="1403199"/>
                </a:cubicBezTo>
                <a:cubicBezTo>
                  <a:pt x="9210308" y="1694743"/>
                  <a:pt x="9280326" y="2003174"/>
                  <a:pt x="9297958" y="2314162"/>
                </a:cubicBezTo>
                <a:lnTo>
                  <a:pt x="9298096" y="2513013"/>
                </a:lnTo>
                <a:lnTo>
                  <a:pt x="6405563" y="2513013"/>
                </a:lnTo>
                <a:lnTo>
                  <a:pt x="6405563" y="5528005"/>
                </a:lnTo>
                <a:lnTo>
                  <a:pt x="6380081" y="5533593"/>
                </a:lnTo>
                <a:cubicBezTo>
                  <a:pt x="5907118" y="5632552"/>
                  <a:pt x="5423859" y="5715512"/>
                  <a:pt x="5022973" y="5947798"/>
                </a:cubicBezTo>
                <a:cubicBezTo>
                  <a:pt x="4677003" y="6156381"/>
                  <a:pt x="4421644" y="6475183"/>
                  <a:pt x="4312498" y="6826871"/>
                </a:cubicBezTo>
                <a:lnTo>
                  <a:pt x="430514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그림을 추가하려면 아이콘을 클릭하십시오</a:t>
            </a:r>
            <a:endParaRPr lang="ko" noProof="0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8985295-F0BC-9B4D-981C-D474C9EDECD0}"/>
              </a:ext>
            </a:extLst>
          </p:cNvPr>
          <p:cNvSpPr/>
          <p:nvPr userDrawn="1"/>
        </p:nvSpPr>
        <p:spPr>
          <a:xfrm>
            <a:off x="6405102" y="2512661"/>
            <a:ext cx="5284607" cy="434533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noProof="0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  <p:sp>
        <p:nvSpPr>
          <p:cNvPr id="23" name="제목 1">
            <a:extLst>
              <a:ext uri="{FF2B5EF4-FFF2-40B4-BE49-F238E27FC236}">
                <a16:creationId xmlns:a16="http://schemas.microsoft.com/office/drawing/2014/main" id="{5CB02C94-6046-2E46-BE22-98A994B16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867" y="2763704"/>
            <a:ext cx="4559075" cy="583800"/>
          </a:xfrm>
        </p:spPr>
        <p:txBody>
          <a:bodyPr lIns="91440" rIns="91440" rtlCol="0">
            <a:noAutofit/>
          </a:bodyPr>
          <a:lstStyle>
            <a:lvl1pPr>
              <a:defRPr sz="2200" b="1" i="0" spc="150" baseline="0">
                <a:solidFill>
                  <a:schemeClr val="accent1"/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rtl="0"/>
            <a:r>
              <a:rPr lang="ko-KR" altLang="en-US" noProof="0"/>
              <a:t>마스터 제목 스타일 편집</a:t>
            </a:r>
            <a:endParaRPr lang="ko" noProof="0" dirty="0"/>
          </a:p>
        </p:txBody>
      </p:sp>
      <p:cxnSp>
        <p:nvCxnSpPr>
          <p:cNvPr id="24" name="직선 연결선(S) 23">
            <a:extLst>
              <a:ext uri="{FF2B5EF4-FFF2-40B4-BE49-F238E27FC236}">
                <a16:creationId xmlns:a16="http://schemas.microsoft.com/office/drawing/2014/main" id="{E80620B5-CD54-A44A-A690-BB5E58FBDA77}"/>
              </a:ext>
            </a:extLst>
          </p:cNvPr>
          <p:cNvCxnSpPr>
            <a:cxnSpLocks/>
          </p:cNvCxnSpPr>
          <p:nvPr userDrawn="1"/>
        </p:nvCxnSpPr>
        <p:spPr>
          <a:xfrm>
            <a:off x="6767867" y="3347504"/>
            <a:ext cx="4443697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33D35FF-5668-47B8-A93C-30923509CC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767513" y="3348038"/>
            <a:ext cx="4559074" cy="3008312"/>
          </a:xfrm>
        </p:spPr>
        <p:txBody>
          <a:bodyPr rtlCol="0">
            <a:normAutofit/>
          </a:bodyPr>
          <a:lstStyle>
            <a:lvl1pPr marL="0" indent="0">
              <a:buNone/>
              <a:defRPr sz="1400"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pPr lvl="0" rtl="0"/>
            <a:r>
              <a:rPr lang="ko" noProof="0" dirty="0"/>
              <a:t>마스터 텍스트 스타일을 편집하려면</a:t>
            </a:r>
            <a:br>
              <a:rPr lang="en-US" altLang="ko" noProof="0" dirty="0"/>
            </a:br>
            <a:r>
              <a:rPr lang="ko" noProof="0" dirty="0"/>
              <a:t>클릭하세요.</a:t>
            </a:r>
          </a:p>
        </p:txBody>
      </p:sp>
    </p:spTree>
    <p:extLst>
      <p:ext uri="{BB962C8B-B14F-4D97-AF65-F5344CB8AC3E}">
        <p14:creationId xmlns:p14="http://schemas.microsoft.com/office/powerpoint/2010/main" val="1117143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E412A6BA-37CB-4200-BFDC-D4E7C46ECB43}" type="datetime1">
              <a:rPr lang="ko-KR" altLang="en-US" smtClean="0"/>
              <a:t>2021-03-31</a:t>
            </a:fld>
            <a:endParaRPr lang="en-US" dirty="0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9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D9B7248-6025-0744-9C6E-BC6F9FDBD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ko" noProof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84367D3-6495-C045-872D-F4C6CB656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" noProof="0"/>
              <a:t>마스터 텍스트 스타일을 편집하려면 클릭하세요.</a:t>
            </a:r>
          </a:p>
          <a:p>
            <a:pPr lvl="1" rtl="0"/>
            <a:r>
              <a:rPr lang="ko" noProof="0"/>
              <a:t>둘째 수준</a:t>
            </a:r>
          </a:p>
          <a:p>
            <a:pPr lvl="2" rtl="0"/>
            <a:r>
              <a:rPr lang="ko" noProof="0"/>
              <a:t>셋째 수준</a:t>
            </a:r>
          </a:p>
          <a:p>
            <a:pPr lvl="3" rtl="0"/>
            <a:r>
              <a:rPr lang="ko" noProof="0"/>
              <a:t>넷째 수준</a:t>
            </a:r>
          </a:p>
          <a:p>
            <a:pPr lvl="4" rtl="0"/>
            <a:r>
              <a:rPr lang="ko" noProof="0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CC2195-E771-AB42-B5A7-7832D8F418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06E75CBB-837C-4076-9928-A2608EB18B9E}" type="datetime1">
              <a:rPr lang="ko-KR" altLang="en-US" smtClean="0"/>
              <a:t>2021-03-31</a:t>
            </a:fld>
            <a:endParaRPr lang="en-US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7F28BA-DFC0-3946-9FE9-DE388CB02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endParaRPr lang="en-US" dirty="0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DF77CB-EF35-DF4C-95FE-31419B6CA9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6940" y="6492875"/>
            <a:ext cx="4168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Malgun Gothic" panose="020B0503020000020004" pitchFamily="50" charset="-127"/>
                <a:ea typeface="Malgun Gothic" panose="020B0503020000020004" pitchFamily="50" charset="-127"/>
              </a:defRPr>
            </a:lvl1pPr>
          </a:lstStyle>
          <a:p>
            <a:fld id="{A693002F-D6EA-CF48-8F44-2316036B2B8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7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2" r:id="rId3"/>
    <p:sldLayoutId id="2147483687" r:id="rId4"/>
    <p:sldLayoutId id="2147483693" r:id="rId5"/>
    <p:sldLayoutId id="2147483676" r:id="rId6"/>
  </p:sldLayoutIdLst>
  <p:hf sldNum="0" hdr="0" ft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accent1"/>
          </a:solidFill>
          <a:latin typeface="Malgun Gothic" panose="020B0503020000020004" pitchFamily="50" charset="-127"/>
          <a:ea typeface="Malgun Gothic" panose="020B0503020000020004" pitchFamily="50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1pPr>
      <a:lvl2pPr marL="6858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5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lnSpc>
          <a:spcPct val="150000"/>
        </a:lnSpc>
        <a:spcBef>
          <a:spcPts val="1500"/>
        </a:spcBef>
        <a:buFont typeface="Arial" panose="020B0604020202020204" pitchFamily="34" charset="0"/>
        <a:buChar char="•"/>
        <a:defRPr sz="1400" kern="1200" spc="150" baseline="0">
          <a:solidFill>
            <a:schemeClr val="tx1"/>
          </a:solidFill>
          <a:latin typeface="Malgun Gothic" panose="020B0503020000020004" pitchFamily="50" charset="-127"/>
          <a:ea typeface="Malgun Gothic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jDLHYmCWh8?feature=oembed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cZkojtD1wo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s5xlWmtjs8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namu.wiki/w/%EA%B0%80%EB%82%98%EA%B0%80%EC%99%8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개체 틀 12" descr="꽃 클로즈업">
            <a:extLst>
              <a:ext uri="{FF2B5EF4-FFF2-40B4-BE49-F238E27FC236}">
                <a16:creationId xmlns:a16="http://schemas.microsoft.com/office/drawing/2014/main" id="{5A8C014E-25AF-4B1A-85C4-1B34CBEC7E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2899" y="581681"/>
            <a:ext cx="11368087" cy="5875337"/>
          </a:xfrm>
          <a:solidFill>
            <a:schemeClr val="accent1">
              <a:lumMod val="60000"/>
              <a:lumOff val="40000"/>
            </a:schemeClr>
          </a:solidFill>
        </p:spPr>
      </p:pic>
      <p:sp>
        <p:nvSpPr>
          <p:cNvPr id="4" name="제목 3">
            <a:extLst>
              <a:ext uri="{FF2B5EF4-FFF2-40B4-BE49-F238E27FC236}">
                <a16:creationId xmlns:a16="http://schemas.microsoft.com/office/drawing/2014/main" id="{4A2D73A5-4430-0F47-84CE-C3324CEBA7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1412" y="1468075"/>
            <a:ext cx="8789234" cy="870184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400" dirty="0"/>
              <a:t>일본어와 일본사회</a:t>
            </a:r>
            <a:endParaRPr lang="ko" sz="4400" dirty="0"/>
          </a:p>
        </p:txBody>
      </p:sp>
      <p:sp>
        <p:nvSpPr>
          <p:cNvPr id="5" name="부제목 4">
            <a:extLst>
              <a:ext uri="{FF2B5EF4-FFF2-40B4-BE49-F238E27FC236}">
                <a16:creationId xmlns:a16="http://schemas.microsoft.com/office/drawing/2014/main" id="{9107CE13-DFD5-424B-B4BF-ADF75F397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325" y="2719308"/>
            <a:ext cx="8789234" cy="846381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sz="4400" dirty="0"/>
              <a:t>일본 문화의 예술</a:t>
            </a:r>
            <a:endParaRPr lang="ko" sz="4400" dirty="0"/>
          </a:p>
        </p:txBody>
      </p:sp>
    </p:spTree>
    <p:extLst>
      <p:ext uri="{BB962C8B-B14F-4D97-AF65-F5344CB8AC3E}">
        <p14:creationId xmlns:p14="http://schemas.microsoft.com/office/powerpoint/2010/main" val="222165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32ADDF-ECD2-439B-81F3-30B457868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가부키</a:t>
            </a:r>
          </a:p>
        </p:txBody>
      </p:sp>
      <p:pic>
        <p:nvPicPr>
          <p:cNvPr id="4" name="온라인 미디어 3" title="【日本語字幕版】映像で楽しむ歌舞伎鑑賞教室「はじめての歌舞伎」">
            <a:hlinkClick r:id="" action="ppaction://media"/>
            <a:extLst>
              <a:ext uri="{FF2B5EF4-FFF2-40B4-BE49-F238E27FC236}">
                <a16:creationId xmlns:a16="http://schemas.microsoft.com/office/drawing/2014/main" id="{856E4287-2ADF-48D9-8D83-D42FF18920EC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26350" y="1585519"/>
            <a:ext cx="8693150" cy="428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3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8AE63-CA40-4251-9E62-7CA736134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</a:t>
            </a:r>
            <a:r>
              <a:rPr lang="en-US" altLang="ko-KR" dirty="0"/>
              <a:t>(</a:t>
            </a:r>
            <a:r>
              <a:rPr lang="ja-JP" altLang="ko-KR" dirty="0"/>
              <a:t>能</a:t>
            </a:r>
            <a:r>
              <a:rPr lang="en-US" altLang="ja-JP" dirty="0"/>
              <a:t>)</a:t>
            </a:r>
            <a:endParaRPr lang="ko-KR" altLang="en-US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9702A54C-B2AE-4F8C-9B34-4D2C8EAC830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676400" y="1498999"/>
            <a:ext cx="8305800" cy="4183063"/>
          </a:xfrm>
        </p:spPr>
      </p:pic>
    </p:spTree>
    <p:extLst>
      <p:ext uri="{BB962C8B-B14F-4D97-AF65-F5344CB8AC3E}">
        <p14:creationId xmlns:p14="http://schemas.microsoft.com/office/powerpoint/2010/main" val="272597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5315B9-07FD-4FA3-BB69-046CE8526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</a:t>
            </a:r>
            <a:r>
              <a:rPr lang="en-US" altLang="ko-KR" dirty="0"/>
              <a:t>(</a:t>
            </a:r>
            <a:r>
              <a:rPr lang="ja-JP" altLang="ko-KR" dirty="0"/>
              <a:t>能</a:t>
            </a:r>
            <a:r>
              <a:rPr lang="en-US" altLang="ja-JP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897A241-068E-4652-A51D-7C92F7AA406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특정의 형태로 갖춘 무대에 </a:t>
            </a:r>
            <a:r>
              <a:rPr lang="ko-KR" altLang="ko-KR" dirty="0" err="1"/>
              <a:t>시테</a:t>
            </a:r>
            <a:r>
              <a:rPr lang="ko-KR" altLang="ko-KR" dirty="0"/>
              <a:t>(주연)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 err="1"/>
              <a:t>와키</a:t>
            </a:r>
            <a:r>
              <a:rPr lang="ko-KR" altLang="ko-KR" dirty="0"/>
              <a:t>(조연)</a:t>
            </a:r>
            <a:r>
              <a:rPr lang="ko-KR" altLang="ko-KR" dirty="0" err="1"/>
              <a:t>쓰레</a:t>
            </a:r>
            <a:r>
              <a:rPr lang="ko-KR" altLang="ko-KR" dirty="0"/>
              <a:t>(광대)등의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연기자가 등장하여 </a:t>
            </a:r>
            <a:r>
              <a:rPr lang="ko-KR" altLang="en-US" dirty="0" err="1"/>
              <a:t>요코쿠</a:t>
            </a:r>
            <a:r>
              <a:rPr lang="ko-KR" altLang="ko-KR" dirty="0"/>
              <a:t>(謠曲)</a:t>
            </a:r>
            <a:r>
              <a:rPr lang="ko-KR" altLang="ko-KR" dirty="0" err="1"/>
              <a:t>를</a:t>
            </a:r>
            <a:r>
              <a:rPr lang="ko-KR" altLang="ko-KR" dirty="0"/>
              <a:t> 부르면서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하야시가타(연주자)의 반주에 맞추어 흉내나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무용적인 동작을 하는 일종의 악극이다. 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EF408F-204B-4CBA-B3A4-B5E41FAAB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94" y="1528762"/>
            <a:ext cx="4733838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31BF5B7-7643-4FDA-A3F4-B16BB8521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노의특징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AB09B9-2B90-4B0B-A3CC-3659FA5B04B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37532" y="1582672"/>
            <a:ext cx="10524344" cy="3692656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 err="1"/>
              <a:t>노역시</a:t>
            </a:r>
            <a:r>
              <a:rPr lang="ko-KR" altLang="en-US" dirty="0"/>
              <a:t> </a:t>
            </a:r>
            <a:r>
              <a:rPr lang="ko-KR" altLang="en-US" dirty="0" err="1"/>
              <a:t>가부키와같이</a:t>
            </a:r>
            <a:r>
              <a:rPr lang="ko-KR" altLang="en-US" dirty="0"/>
              <a:t> </a:t>
            </a:r>
            <a:r>
              <a:rPr lang="ko-KR" altLang="ko-KR" dirty="0"/>
              <a:t>모두 남성이며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가부키와 달리 여성역을 맡은 배우는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여성적 발성을 하지 않는다.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노의 특색은 가면을 사용하는 점에도 있다.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노에서는 </a:t>
            </a:r>
            <a:r>
              <a:rPr lang="ko-KR" altLang="ko-KR" dirty="0" err="1"/>
              <a:t>노멘이나</a:t>
            </a:r>
            <a:r>
              <a:rPr lang="ko-KR" altLang="ko-KR" dirty="0"/>
              <a:t> </a:t>
            </a:r>
            <a:r>
              <a:rPr lang="ko-KR" altLang="ko-KR" dirty="0" err="1"/>
              <a:t>오모테라고부르는</a:t>
            </a:r>
            <a:r>
              <a:rPr lang="ko-KR" altLang="ko-KR" dirty="0"/>
              <a:t> 가면을 착용한다. 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651C900-D140-42F0-91B5-83350EEA4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350" y="1264837"/>
            <a:ext cx="5029118" cy="42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3FC8DE-2810-4F91-9690-EA9845041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노</a:t>
            </a:r>
            <a:r>
              <a:rPr lang="en-US" altLang="ko-KR" dirty="0"/>
              <a:t>(</a:t>
            </a:r>
            <a:r>
              <a:rPr lang="ko-KR" altLang="en-US" dirty="0"/>
              <a:t>能</a:t>
            </a:r>
            <a:r>
              <a:rPr lang="en-US" altLang="ko-KR" dirty="0"/>
              <a:t>)</a:t>
            </a:r>
            <a:endParaRPr lang="ko-KR" altLang="en-US" dirty="0"/>
          </a:p>
        </p:txBody>
      </p:sp>
      <p:pic>
        <p:nvPicPr>
          <p:cNvPr id="4" name="온라인 미디어 3" title="【能】殺生石【青陽会定式能　久田勘吉郎】">
            <a:hlinkClick r:id="" action="ppaction://media"/>
            <a:extLst>
              <a:ext uri="{FF2B5EF4-FFF2-40B4-BE49-F238E27FC236}">
                <a16:creationId xmlns:a16="http://schemas.microsoft.com/office/drawing/2014/main" id="{DC2589F9-4BCD-4B5E-9F35-C8641DF8FCB5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95788" y="1870746"/>
            <a:ext cx="8400424" cy="414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2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2CAA13-2C9C-42F7-B0C0-1CFBDCC3F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노의악기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B383E7-BDFB-4EC9-BE00-42F005300F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8"/>
            <a:ext cx="10524344" cy="4717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ko-KR" dirty="0"/>
              <a:t>노에 사용되는 악기는 네 개로 </a:t>
            </a:r>
            <a:r>
              <a:rPr lang="ko-KR" altLang="ko-KR" dirty="0" err="1"/>
              <a:t>노부타이의</a:t>
            </a:r>
            <a:r>
              <a:rPr lang="ko-KR" altLang="ko-KR" dirty="0"/>
              <a:t> </a:t>
            </a:r>
            <a:r>
              <a:rPr lang="ko-KR" altLang="ko-KR" dirty="0" err="1"/>
              <a:t>아토자에</a:t>
            </a:r>
            <a:r>
              <a:rPr lang="ko-KR" altLang="ko-KR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오른쪽부터 후에, </a:t>
            </a:r>
            <a:r>
              <a:rPr lang="ko-KR" altLang="ko-KR" dirty="0" err="1"/>
              <a:t>고쓰즈미</a:t>
            </a:r>
            <a:r>
              <a:rPr lang="ko-KR" altLang="ko-KR" dirty="0"/>
              <a:t>, </a:t>
            </a:r>
            <a:r>
              <a:rPr lang="ko-KR" altLang="ko-KR" dirty="0" err="1"/>
              <a:t>오쓰즈미</a:t>
            </a:r>
            <a:r>
              <a:rPr lang="ko-KR" altLang="ko-KR" dirty="0"/>
              <a:t>, </a:t>
            </a:r>
            <a:r>
              <a:rPr lang="ko-KR" altLang="ko-KR" dirty="0" err="1"/>
              <a:t>다이코</a:t>
            </a:r>
            <a:r>
              <a:rPr lang="ko-KR" altLang="ko-KR" dirty="0"/>
              <a:t> 순으로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앉는다. </a:t>
            </a:r>
            <a:r>
              <a:rPr lang="ko-KR" altLang="ko-KR" dirty="0" err="1"/>
              <a:t>고쓰즈미</a:t>
            </a:r>
            <a:r>
              <a:rPr lang="ko-KR" altLang="ko-KR" dirty="0"/>
              <a:t>, </a:t>
            </a:r>
            <a:r>
              <a:rPr lang="ko-KR" altLang="ko-KR" dirty="0" err="1"/>
              <a:t>오쓰즈미</a:t>
            </a:r>
            <a:r>
              <a:rPr lang="ko-KR" altLang="ko-KR" dirty="0"/>
              <a:t>, </a:t>
            </a:r>
            <a:r>
              <a:rPr lang="ko-KR" altLang="ko-KR" dirty="0" err="1"/>
              <a:t>다이코는</a:t>
            </a:r>
            <a:r>
              <a:rPr lang="ko-KR" altLang="ko-KR" dirty="0"/>
              <a:t> </a:t>
            </a:r>
            <a:r>
              <a:rPr lang="ko-KR" altLang="ko-KR" dirty="0" err="1"/>
              <a:t>타악기며</a:t>
            </a:r>
            <a:r>
              <a:rPr lang="ko-KR" altLang="ko-KR" dirty="0"/>
              <a:t>, </a:t>
            </a:r>
            <a:r>
              <a:rPr lang="ko-KR" altLang="ko-KR" dirty="0" err="1"/>
              <a:t>후에만이</a:t>
            </a:r>
            <a:r>
              <a:rPr lang="ko-KR" altLang="ko-KR" dirty="0"/>
              <a:t> 관악기이다.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후에는 </a:t>
            </a:r>
            <a:r>
              <a:rPr lang="ko-KR" altLang="ko-KR" dirty="0" err="1"/>
              <a:t>노캉이라고도</a:t>
            </a:r>
            <a:r>
              <a:rPr lang="ko-KR" altLang="ko-KR" dirty="0"/>
              <a:t> 불리며, 중간에 관이 좁아져 높은 소리를 낸다.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sz="900" dirty="0">
                <a:solidFill>
                  <a:srgbClr val="00B0F0"/>
                </a:solidFill>
              </a:rPr>
              <a:t>     </a:t>
            </a:r>
            <a:r>
              <a:rPr lang="ko-KR" altLang="en-US" sz="1200" dirty="0">
                <a:solidFill>
                  <a:srgbClr val="00B0F0"/>
                </a:solidFill>
              </a:rPr>
              <a:t>오른쪽부터 후에</a:t>
            </a:r>
            <a:r>
              <a:rPr lang="en-US" altLang="ko-KR" sz="1200" dirty="0">
                <a:solidFill>
                  <a:srgbClr val="00B0F0"/>
                </a:solidFill>
              </a:rPr>
              <a:t>,</a:t>
            </a:r>
            <a:r>
              <a:rPr lang="ko-KR" altLang="en-US" sz="1200" dirty="0" err="1">
                <a:solidFill>
                  <a:srgbClr val="00B0F0"/>
                </a:solidFill>
              </a:rPr>
              <a:t>고쓰즈미</a:t>
            </a:r>
            <a:r>
              <a:rPr lang="en-US" altLang="ko-KR" sz="1200" dirty="0">
                <a:solidFill>
                  <a:srgbClr val="00B0F0"/>
                </a:solidFill>
              </a:rPr>
              <a:t>,</a:t>
            </a:r>
            <a:r>
              <a:rPr lang="ko-KR" altLang="en-US" sz="1200" dirty="0" err="1">
                <a:solidFill>
                  <a:srgbClr val="00B0F0"/>
                </a:solidFill>
              </a:rPr>
              <a:t>오쓰즈미</a:t>
            </a:r>
            <a:r>
              <a:rPr lang="en-US" altLang="ko-KR" sz="1200" dirty="0">
                <a:solidFill>
                  <a:srgbClr val="00B0F0"/>
                </a:solidFill>
              </a:rPr>
              <a:t>,</a:t>
            </a:r>
            <a:r>
              <a:rPr lang="ko-KR" altLang="en-US" sz="1200" dirty="0" err="1">
                <a:solidFill>
                  <a:srgbClr val="00B0F0"/>
                </a:solidFill>
              </a:rPr>
              <a:t>다이코</a:t>
            </a:r>
            <a:endParaRPr lang="en-US" altLang="ko-KR" sz="1200" dirty="0">
              <a:solidFill>
                <a:srgbClr val="00B0F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86A6E76-F939-4B6E-B681-49439ADE1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562" y="3523377"/>
            <a:ext cx="3572662" cy="188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083AD4-524C-4416-8E54-305CA27B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교겐</a:t>
            </a:r>
            <a:r>
              <a:rPr lang="en-US" altLang="ko-KR" dirty="0"/>
              <a:t>(</a:t>
            </a:r>
            <a:r>
              <a:rPr lang="ja-JP" altLang="ko-KR" dirty="0"/>
              <a:t>狂言</a:t>
            </a:r>
            <a:r>
              <a:rPr lang="en-US" altLang="ja-JP" dirty="0"/>
              <a:t>)</a:t>
            </a:r>
            <a:endParaRPr lang="ko-KR" altLang="en-US" dirty="0"/>
          </a:p>
        </p:txBody>
      </p:sp>
      <p:pic>
        <p:nvPicPr>
          <p:cNvPr id="1026" name="Picture 2" descr="처음 씨도 즐길 수있다! &quot;요코하마 狂言堂&quot;이란? – MAGCUL">
            <a:extLst>
              <a:ext uri="{FF2B5EF4-FFF2-40B4-BE49-F238E27FC236}">
                <a16:creationId xmlns:a16="http://schemas.microsoft.com/office/drawing/2014/main" id="{DA36C506-E48F-4077-A303-5FC46D48AC09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80" y="1602298"/>
            <a:ext cx="7558479" cy="42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29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06AFEBA-C8DF-41B8-BB7A-09AE717B2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교겐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50C5D11-4039-4B73-99B9-18798200A27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265239"/>
            <a:ext cx="10524344" cy="1051242"/>
          </a:xfrm>
        </p:spPr>
        <p:txBody>
          <a:bodyPr/>
          <a:lstStyle/>
          <a:p>
            <a:r>
              <a:rPr lang="ko-KR" altLang="ko-KR" b="1" dirty="0" err="1"/>
              <a:t>교겐</a:t>
            </a:r>
            <a:r>
              <a:rPr lang="ko-KR" altLang="ko-KR" dirty="0"/>
              <a:t>(</a:t>
            </a:r>
            <a:r>
              <a:rPr lang="ja-JP" altLang="ko-KR" dirty="0"/>
              <a:t>狂言</a:t>
            </a:r>
            <a:r>
              <a:rPr lang="ko-KR" altLang="ko-KR" dirty="0"/>
              <a:t>)은 일</a:t>
            </a:r>
            <a:r>
              <a:rPr lang="ko-KR" altLang="en-US" dirty="0"/>
              <a:t>본</a:t>
            </a:r>
            <a:r>
              <a:rPr lang="ko-KR" altLang="ko-KR" dirty="0"/>
              <a:t>의 전통 희극(喜劇)이다. </a:t>
            </a:r>
            <a:endParaRPr lang="en-US" altLang="ko-KR" dirty="0"/>
          </a:p>
          <a:p>
            <a:r>
              <a:rPr lang="ko-KR" altLang="ko-KR" dirty="0"/>
              <a:t>일본의 전통 예능인 </a:t>
            </a:r>
            <a:r>
              <a:rPr lang="ko-KR" altLang="ko-KR" dirty="0" err="1"/>
              <a:t>노가</a:t>
            </a:r>
            <a:r>
              <a:rPr lang="ko-KR" altLang="en-US" dirty="0" err="1"/>
              <a:t>쿠</a:t>
            </a:r>
            <a:r>
              <a:rPr lang="ko-KR" altLang="ko-KR" dirty="0" err="1"/>
              <a:t>의</a:t>
            </a:r>
            <a:r>
              <a:rPr lang="ko-KR" altLang="ko-KR" dirty="0"/>
              <a:t> 하나로 원래 이름은 </a:t>
            </a:r>
            <a:r>
              <a:rPr lang="ko-KR" altLang="ko-KR" dirty="0" err="1"/>
              <a:t>사루가쿠</a:t>
            </a:r>
            <a:r>
              <a:rPr lang="ko-KR" altLang="ko-KR" dirty="0"/>
              <a:t> </a:t>
            </a:r>
            <a:r>
              <a:rPr lang="ko-KR" altLang="ko-KR" dirty="0" err="1"/>
              <a:t>교겐이다</a:t>
            </a:r>
            <a:r>
              <a:rPr lang="ko-KR" altLang="ko-KR" dirty="0"/>
              <a:t>. </a:t>
            </a:r>
            <a:endParaRPr lang="ko-KR" altLang="en-US" dirty="0"/>
          </a:p>
        </p:txBody>
      </p:sp>
      <p:pic>
        <p:nvPicPr>
          <p:cNvPr id="2050" name="Picture 2" descr="Kyōgen 狂言「止動方角」で共演する深田博治（左）と野村萬斎＝２３日、大分市の平和市民公園能楽堂 | 歴史的な服装, 狂言, 伝統">
            <a:extLst>
              <a:ext uri="{FF2B5EF4-FFF2-40B4-BE49-F238E27FC236}">
                <a16:creationId xmlns:a16="http://schemas.microsoft.com/office/drawing/2014/main" id="{DB4DF3B8-227C-4DB3-B8E4-5E58F8C9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136" y="2399250"/>
            <a:ext cx="7625593" cy="368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82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ABDC7BD-F454-49E9-BE90-C82E4C60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교겐의특징</a:t>
            </a:r>
            <a:endParaRPr lang="ko-KR" altLang="en-US" dirty="0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3401C82-7D33-44BB-AB48-E7E28BD810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344055" y="672647"/>
            <a:ext cx="161310" cy="727287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내용 개체 틀 2">
            <a:extLst>
              <a:ext uri="{FF2B5EF4-FFF2-40B4-BE49-F238E27FC236}">
                <a16:creationId xmlns:a16="http://schemas.microsoft.com/office/drawing/2014/main" id="{2CE1706A-FA33-4E98-95B3-65F97A32EB90}"/>
              </a:ext>
            </a:extLst>
          </p:cNvPr>
          <p:cNvSpPr txBox="1">
            <a:spLocks/>
          </p:cNvSpPr>
          <p:nvPr/>
        </p:nvSpPr>
        <p:spPr>
          <a:xfrm>
            <a:off x="708170" y="1264837"/>
            <a:ext cx="10264285" cy="2164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5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5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1400" kern="1200" spc="150" baseline="0">
                <a:solidFill>
                  <a:schemeClr val="tx1"/>
                </a:solidFill>
                <a:latin typeface="Malgun Gothic" panose="020B0503020000020004" pitchFamily="50" charset="-127"/>
                <a:ea typeface="Malgun Gothic" panose="020B0503020000020004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ko-KR" dirty="0" err="1"/>
              <a:t>교겐은</a:t>
            </a:r>
            <a:r>
              <a:rPr lang="ko-KR" altLang="ko-KR" dirty="0"/>
              <a:t> 대사극</a:t>
            </a:r>
            <a:r>
              <a:rPr lang="en-US" altLang="ko-KR" dirty="0"/>
              <a:t> </a:t>
            </a:r>
            <a:r>
              <a:rPr lang="ko-KR" altLang="ko-KR" dirty="0"/>
              <a:t>으로서 노와는 다르며, 두 사람의 (때로는 보다 더 많은 수의 인물의) </a:t>
            </a:r>
            <a:r>
              <a:rPr lang="ko-KR" altLang="ko-KR" dirty="0" err="1"/>
              <a:t>대립·갈등으로</a:t>
            </a:r>
            <a:r>
              <a:rPr lang="ko-KR" altLang="ko-KR" dirty="0"/>
              <a:t> 전개해 나가는 연극이다</a:t>
            </a:r>
            <a:r>
              <a:rPr lang="en-US" altLang="ko-KR" dirty="0"/>
              <a:t>.</a:t>
            </a:r>
          </a:p>
          <a:p>
            <a:r>
              <a:rPr lang="ko-KR" altLang="ko-KR" dirty="0" err="1"/>
              <a:t>교겐엔</a:t>
            </a:r>
            <a:r>
              <a:rPr lang="ko-KR" altLang="ko-KR" dirty="0"/>
              <a:t> 사실적인 연기가 필요하며, 가면을 사용하지 않는 것이 원칙이지만, 노인이나 추녀 그 밖에 이상한 모습을 나타내기 위해서는 가면의 사용이 불가피해진다. 노의 가면에 비해 사실미가 더해지고, 말할 수 없는 우스꽝스러운 모습을 하고 있다.</a:t>
            </a:r>
            <a:endParaRPr lang="ko-KR" altLang="en-US" dirty="0"/>
          </a:p>
        </p:txBody>
      </p:sp>
      <p:pic>
        <p:nvPicPr>
          <p:cNvPr id="7" name="Picture 2" descr="SKP50 第一弾 &quot;狂言 ✖「本読みの時間」&quot;（２） - 雑記帖／堺・南大阪の地域情">
            <a:extLst>
              <a:ext uri="{FF2B5EF4-FFF2-40B4-BE49-F238E27FC236}">
                <a16:creationId xmlns:a16="http://schemas.microsoft.com/office/drawing/2014/main" id="{253F2B02-119C-4ADD-A8E2-E06B53DD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455" y="3523375"/>
            <a:ext cx="7207716" cy="24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E8DE06F-A696-4F2A-BE07-0E9AE0F68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교겐</a:t>
            </a:r>
            <a:r>
              <a:rPr lang="en-US" altLang="ko-KR" dirty="0"/>
              <a:t>(</a:t>
            </a:r>
            <a:r>
              <a:rPr lang="ja-JP" altLang="ko-KR" dirty="0"/>
              <a:t>狂言</a:t>
            </a:r>
            <a:r>
              <a:rPr lang="en-US" altLang="ja-JP" dirty="0"/>
              <a:t>)</a:t>
            </a:r>
            <a:endParaRPr lang="ko-KR" altLang="en-US" dirty="0"/>
          </a:p>
        </p:txBody>
      </p:sp>
      <p:pic>
        <p:nvPicPr>
          <p:cNvPr id="4" name="온라인 미디어 3" title="狂言「柿山伏」">
            <a:hlinkClick r:id="" action="ppaction://media"/>
            <a:extLst>
              <a:ext uri="{FF2B5EF4-FFF2-40B4-BE49-F238E27FC236}">
                <a16:creationId xmlns:a16="http://schemas.microsoft.com/office/drawing/2014/main" id="{85C74821-BD3A-46B4-AA5D-204429032235}"/>
              </a:ext>
            </a:extLst>
          </p:cNvPr>
          <p:cNvPicPr>
            <a:picLocks noGrp="1" noRot="1" noChangeAspect="1"/>
          </p:cNvPicPr>
          <p:nvPr>
            <p:ph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16404" y="1577130"/>
            <a:ext cx="8467536" cy="46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7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50E25D1-6BE5-4B11-8231-9C7633CC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0508" y="3354568"/>
            <a:ext cx="45719" cy="468494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21C42B-2EF1-4177-A988-EAE269E67C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ko-KR" altLang="en-US" sz="4400" dirty="0"/>
              <a:t>목차</a:t>
            </a:r>
            <a:endParaRPr lang="en-US" altLang="ko-KR" sz="4400" dirty="0"/>
          </a:p>
          <a:p>
            <a:pPr marL="0" indent="0">
              <a:buNone/>
            </a:pPr>
            <a:r>
              <a:rPr lang="ko-KR" altLang="ko-KR" sz="2000" b="1" dirty="0" err="1"/>
              <a:t>우키요에</a:t>
            </a:r>
            <a:endParaRPr lang="en-US" altLang="ko-KR" sz="1800" dirty="0"/>
          </a:p>
          <a:p>
            <a:pPr marL="0" indent="0">
              <a:buNone/>
            </a:pPr>
            <a:r>
              <a:rPr lang="ko-KR" altLang="ko-KR" sz="2000" b="1" dirty="0">
                <a:effectLst/>
              </a:rPr>
              <a:t>가부키</a:t>
            </a:r>
            <a:endParaRPr lang="en-US" altLang="ko-KR" sz="2000" b="1" dirty="0">
              <a:effectLst/>
            </a:endParaRPr>
          </a:p>
          <a:p>
            <a:pPr marL="0" indent="0">
              <a:buNone/>
            </a:pPr>
            <a:r>
              <a:rPr lang="ko-KR" altLang="en-US" sz="2000" b="1" dirty="0"/>
              <a:t>노</a:t>
            </a:r>
            <a:r>
              <a:rPr lang="en-US" altLang="ko-KR" sz="2000" b="1" dirty="0"/>
              <a:t>(</a:t>
            </a:r>
            <a:r>
              <a:rPr lang="ja-JP" altLang="ko-KR" sz="2400" dirty="0"/>
              <a:t>能</a:t>
            </a:r>
            <a:r>
              <a:rPr lang="en-US" altLang="ja-JP" sz="2400" dirty="0"/>
              <a:t>)</a:t>
            </a:r>
            <a:endParaRPr lang="en-US" altLang="ko-KR" sz="2000" b="1" dirty="0">
              <a:effectLst/>
            </a:endParaRPr>
          </a:p>
          <a:p>
            <a:pPr marL="0" indent="0">
              <a:buNone/>
            </a:pPr>
            <a:r>
              <a:rPr lang="ko-KR" altLang="en-US" sz="2000" b="1" dirty="0" err="1"/>
              <a:t>교켄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812345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3AD910-CDC3-49DA-85D2-A5947471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0126" y="2619837"/>
            <a:ext cx="9361714" cy="855291"/>
          </a:xfrm>
        </p:spPr>
        <p:txBody>
          <a:bodyPr/>
          <a:lstStyle/>
          <a:p>
            <a:r>
              <a:rPr lang="ko-KR" altLang="en-US" dirty="0"/>
              <a:t>                           감사합니다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138975-730C-4F21-B45B-F9A888B97E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9456" y="-2305276"/>
            <a:ext cx="10524344" cy="4911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6000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2285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F00C71-9337-4C77-B31B-49EF8B90A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3315056" cy="5238570"/>
          </a:xfrm>
        </p:spPr>
        <p:txBody>
          <a:bodyPr/>
          <a:lstStyle/>
          <a:p>
            <a:r>
              <a:rPr lang="ko-KR" altLang="en-US" sz="4800" dirty="0"/>
              <a:t> </a:t>
            </a:r>
            <a:r>
              <a:rPr lang="ko-KR" altLang="en-US" sz="4800" dirty="0" err="1"/>
              <a:t>우키요예</a:t>
            </a:r>
            <a:endParaRPr lang="ko-KR" altLang="en-US" sz="4800" dirty="0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E02541DF-0A5C-43CE-9ABD-E869CDFC9D2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349810" y="809714"/>
            <a:ext cx="7101554" cy="5238571"/>
          </a:xfrm>
        </p:spPr>
      </p:pic>
    </p:spTree>
    <p:extLst>
      <p:ext uri="{BB962C8B-B14F-4D97-AF65-F5344CB8AC3E}">
        <p14:creationId xmlns:p14="http://schemas.microsoft.com/office/powerpoint/2010/main" val="6357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79CD32-A168-46E2-907D-B83F23B4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59" y="1128164"/>
            <a:ext cx="10515600" cy="583800"/>
          </a:xfrm>
        </p:spPr>
        <p:txBody>
          <a:bodyPr/>
          <a:lstStyle/>
          <a:p>
            <a:r>
              <a:rPr lang="ko-KR" altLang="en-US" dirty="0" err="1"/>
              <a:t>우키요예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ko-KR" dirty="0"/>
              <a:t>浮世繪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E9AC282-E842-4D8D-B535-556C1149800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09815" y="2478742"/>
            <a:ext cx="10524344" cy="3135846"/>
          </a:xfrm>
        </p:spPr>
        <p:txBody>
          <a:bodyPr/>
          <a:lstStyle/>
          <a:p>
            <a:pPr marL="0" indent="0">
              <a:buNone/>
            </a:pPr>
            <a:r>
              <a:rPr lang="ko-KR" altLang="ko-KR" dirty="0"/>
              <a:t>'</a:t>
            </a:r>
            <a:r>
              <a:rPr lang="ko-KR" altLang="en-US" dirty="0" err="1"/>
              <a:t>우키요</a:t>
            </a:r>
            <a:r>
              <a:rPr lang="ko-KR" altLang="ko-KR" dirty="0"/>
              <a:t>'(</a:t>
            </a:r>
            <a:r>
              <a:rPr lang="ja-JP" altLang="ko-KR" dirty="0"/>
              <a:t>浮世</a:t>
            </a:r>
            <a:r>
              <a:rPr lang="ko-KR" altLang="ko-KR" dirty="0"/>
              <a:t>)라는 말 자체를 풀이하면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떠다니는 세상의 그림', 즉 현세의 이모저모를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그려낸 그림이라는 뜻</a:t>
            </a:r>
            <a:r>
              <a:rPr lang="ko-KR" altLang="en-US" dirty="0"/>
              <a:t>이다</a:t>
            </a:r>
            <a:r>
              <a:rPr lang="ko-KR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90DF2F8-14B1-44C0-A879-BA483820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629" y="1903540"/>
            <a:ext cx="4585530" cy="34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1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6FE567F-6370-4B09-B6AD-DC8DB07C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99936"/>
          </a:xfrm>
        </p:spPr>
        <p:txBody>
          <a:bodyPr/>
          <a:lstStyle/>
          <a:p>
            <a:r>
              <a:rPr lang="ko-KR" altLang="en-US" dirty="0" err="1"/>
              <a:t>우키요예의역사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E49F6F4-A217-40ED-AEA5-C686F9FC403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2093720"/>
            <a:ext cx="10524344" cy="4083243"/>
          </a:xfrm>
        </p:spPr>
        <p:txBody>
          <a:bodyPr/>
          <a:lstStyle/>
          <a:p>
            <a:r>
              <a:rPr lang="ko-KR" altLang="ko-KR" dirty="0" err="1"/>
              <a:t>우키요에</a:t>
            </a:r>
            <a:r>
              <a:rPr lang="ko-KR" altLang="en-US" dirty="0" err="1"/>
              <a:t>는</a:t>
            </a:r>
            <a:r>
              <a:rPr lang="ko-KR" altLang="ko-KR" dirty="0"/>
              <a:t> 17세기의 후반에 들어와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ko-KR" dirty="0" err="1"/>
              <a:t>히시카</a:t>
            </a:r>
            <a:r>
              <a:rPr lang="ko-KR" altLang="en-US" dirty="0" err="1"/>
              <a:t>와</a:t>
            </a:r>
            <a:r>
              <a:rPr lang="ko-KR" altLang="ko-KR" dirty="0"/>
              <a:t> </a:t>
            </a:r>
            <a:r>
              <a:rPr lang="ko-KR" altLang="ko-KR" dirty="0" err="1"/>
              <a:t>모로노</a:t>
            </a:r>
            <a:r>
              <a:rPr lang="ko-KR" altLang="en-US" dirty="0" err="1"/>
              <a:t>부</a:t>
            </a:r>
            <a:r>
              <a:rPr lang="ko-KR" altLang="ko-KR" dirty="0" err="1"/>
              <a:t>의</a:t>
            </a:r>
            <a:r>
              <a:rPr lang="ko-KR" altLang="ko-KR" dirty="0"/>
              <a:t> 단색 그림 작품들을 필두로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</a:t>
            </a:r>
            <a:r>
              <a:rPr lang="ko-KR" altLang="ko-KR" dirty="0"/>
              <a:t>많은 인기를 끌었다. </a:t>
            </a:r>
            <a:r>
              <a:rPr lang="en-US" altLang="ko-KR" dirty="0"/>
              <a:t>                                                </a:t>
            </a:r>
          </a:p>
          <a:p>
            <a:r>
              <a:rPr lang="en-US" altLang="ko-KR" sz="1050" dirty="0"/>
              <a:t> </a:t>
            </a:r>
            <a:r>
              <a:rPr lang="ko-KR" altLang="ko-KR" dirty="0"/>
              <a:t>18세기에 스즈키 </a:t>
            </a:r>
            <a:r>
              <a:rPr lang="ko-KR" altLang="ko-KR" dirty="0" err="1"/>
              <a:t>하루노부가</a:t>
            </a:r>
            <a:r>
              <a:rPr lang="ko-KR" altLang="ko-KR" dirty="0"/>
              <a:t> 비단에 </a:t>
            </a:r>
            <a:r>
              <a:rPr lang="ko-KR" altLang="ko-KR" dirty="0" err="1"/>
              <a:t>여러색상을</a:t>
            </a:r>
            <a:r>
              <a:rPr lang="ko-KR" altLang="ko-KR" dirty="0"/>
              <a:t> </a:t>
            </a:r>
            <a:r>
              <a:rPr lang="en-US" altLang="ko-KR" dirty="0"/>
              <a:t>            </a:t>
            </a:r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ko-KR" dirty="0"/>
              <a:t>사용한 </a:t>
            </a:r>
            <a:r>
              <a:rPr lang="ko-KR" altLang="ko-KR" dirty="0" err="1"/>
              <a:t>니시키에를</a:t>
            </a:r>
            <a:r>
              <a:rPr lang="ko-KR" altLang="ko-KR" dirty="0"/>
              <a:t> 발명하면서부터 </a:t>
            </a: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   </a:t>
            </a:r>
            <a:r>
              <a:rPr lang="ko-KR" altLang="ko-KR" dirty="0"/>
              <a:t>본격적으로 발전하게 된다. </a:t>
            </a:r>
            <a:r>
              <a:rPr lang="en-US" altLang="ko-KR" dirty="0"/>
              <a:t>                                      </a:t>
            </a:r>
            <a:r>
              <a:rPr lang="ko-KR" altLang="en-US" dirty="0" err="1"/>
              <a:t>히시카와</a:t>
            </a:r>
            <a:r>
              <a:rPr lang="ko-KR" altLang="en-US" dirty="0"/>
              <a:t> </a:t>
            </a:r>
            <a:r>
              <a:rPr lang="ko-KR" altLang="en-US" dirty="0" err="1"/>
              <a:t>모로노부의</a:t>
            </a:r>
            <a:r>
              <a:rPr lang="ko-KR" altLang="en-US" dirty="0"/>
              <a:t> </a:t>
            </a:r>
            <a:r>
              <a:rPr lang="en-US" altLang="ko-KR" dirty="0"/>
              <a:t>(</a:t>
            </a:r>
            <a:r>
              <a:rPr lang="ko-KR" altLang="en-US" dirty="0"/>
              <a:t>뒤로 돌아보는 미녀</a:t>
            </a:r>
            <a:r>
              <a:rPr lang="en-US" altLang="ko-KR" dirty="0"/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0A65BE3-48B6-4A77-9409-E1D8ABBF1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919" y="657046"/>
            <a:ext cx="4001921" cy="408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1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A84B0D-FCDA-476E-8C62-A0EABAC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우키요예의</a:t>
            </a:r>
            <a:r>
              <a:rPr lang="ko-KR" altLang="en-US" dirty="0"/>
              <a:t> 특징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7A719D-28E6-47FA-B817-039A003C2E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3281" y="2213822"/>
            <a:ext cx="10524344" cy="27427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ko-KR" dirty="0"/>
              <a:t>*</a:t>
            </a:r>
            <a:r>
              <a:rPr lang="ko-KR" altLang="ko-KR" dirty="0"/>
              <a:t>흐릿하지 않은 확실한 그림체와 대담한 구도,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그림자의 표현이 없는 것이 표현상의 특징이다. </a:t>
            </a: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dirty="0"/>
              <a:t>*</a:t>
            </a:r>
            <a:r>
              <a:rPr lang="ko-KR" altLang="ko-KR" dirty="0"/>
              <a:t>원근법도 받아들여졌다. </a:t>
            </a:r>
            <a:r>
              <a:rPr lang="ko-KR" altLang="ko-KR" dirty="0" err="1"/>
              <a:t>가쓰시카</a:t>
            </a:r>
            <a:r>
              <a:rPr lang="ko-KR" altLang="ko-KR" dirty="0"/>
              <a:t> </a:t>
            </a:r>
            <a:r>
              <a:rPr lang="ko-KR" altLang="ko-KR" dirty="0" err="1"/>
              <a:t>호쿠사이의</a:t>
            </a:r>
            <a:r>
              <a:rPr lang="ko-KR" altLang="ko-KR" dirty="0"/>
              <a:t> 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'낚시의 명인'(</a:t>
            </a:r>
            <a:r>
              <a:rPr lang="ja-JP" altLang="ko-KR" dirty="0"/>
              <a:t>釣の名人</a:t>
            </a:r>
            <a:r>
              <a:rPr lang="ko-KR" altLang="ko-KR" dirty="0"/>
              <a:t>)</a:t>
            </a:r>
            <a:r>
              <a:rPr lang="ko-KR" altLang="ko-KR" dirty="0" err="1"/>
              <a:t>처럼</a:t>
            </a:r>
            <a:r>
              <a:rPr lang="ko-KR" altLang="ko-KR" dirty="0"/>
              <a:t>, 멀리 있는 풍경을 거꾸로</a:t>
            </a:r>
            <a:endParaRPr lang="en-US" altLang="ko-KR" dirty="0"/>
          </a:p>
          <a:p>
            <a:pPr marL="0" indent="0">
              <a:buNone/>
            </a:pPr>
            <a:r>
              <a:rPr lang="ko-KR" altLang="ko-KR" dirty="0"/>
              <a:t> 크게 그려 일부러 원근법을 깬 형태의 그림도 있다. </a:t>
            </a:r>
            <a:r>
              <a:rPr lang="en-US" altLang="ko-KR" dirty="0"/>
              <a:t>            </a:t>
            </a:r>
            <a:r>
              <a:rPr lang="ko-KR" altLang="en-US" sz="1050" dirty="0" err="1"/>
              <a:t>가쓰시카</a:t>
            </a:r>
            <a:r>
              <a:rPr lang="ko-KR" altLang="en-US" sz="1050" dirty="0"/>
              <a:t> </a:t>
            </a:r>
            <a:r>
              <a:rPr lang="ko-KR" altLang="en-US" sz="1050" dirty="0" err="1"/>
              <a:t>호쿠사이의</a:t>
            </a:r>
            <a:r>
              <a:rPr lang="ko-KR" altLang="en-US" sz="1050" dirty="0"/>
              <a:t> </a:t>
            </a:r>
            <a:r>
              <a:rPr lang="en-US" altLang="ko-KR" sz="1050" dirty="0"/>
              <a:t> (</a:t>
            </a:r>
            <a:r>
              <a:rPr lang="ko-KR" altLang="en-US" sz="1050" dirty="0">
                <a:solidFill>
                  <a:srgbClr val="000000"/>
                </a:solidFill>
                <a:effectLst/>
                <a:hlinkClick r:id="rId2" tooltip="가나가와"/>
              </a:rPr>
              <a:t>가나가와</a:t>
            </a:r>
            <a:r>
              <a:rPr lang="ko-KR" altLang="en-US" sz="1050" dirty="0">
                <a:solidFill>
                  <a:srgbClr val="000000"/>
                </a:solidFill>
                <a:effectLst/>
              </a:rPr>
              <a:t> 바닷가의 높은 파도</a:t>
            </a:r>
            <a:r>
              <a:rPr lang="en-US" altLang="ko-KR" sz="1050" dirty="0"/>
              <a:t> )   </a:t>
            </a:r>
            <a:endParaRPr lang="ko-KR" altLang="en-US" sz="1050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5A94721-DFE4-4551-B912-F5B93E2E1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825" y="972937"/>
            <a:ext cx="487680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553EFE3-0D2D-43FC-8904-363B686B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91" y="2800393"/>
            <a:ext cx="4289277" cy="833705"/>
          </a:xfrm>
        </p:spPr>
        <p:txBody>
          <a:bodyPr/>
          <a:lstStyle/>
          <a:p>
            <a:r>
              <a:rPr lang="ko-KR" altLang="en-US" sz="3600" dirty="0"/>
              <a:t>       가부키</a:t>
            </a:r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96D9568-C830-4AA5-99A1-EBD6CB3027C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5798810" y="972937"/>
            <a:ext cx="5131261" cy="4855295"/>
          </a:xfrm>
        </p:spPr>
      </p:pic>
    </p:spTree>
    <p:extLst>
      <p:ext uri="{BB962C8B-B14F-4D97-AF65-F5344CB8AC3E}">
        <p14:creationId xmlns:p14="http://schemas.microsoft.com/office/powerpoint/2010/main" val="257496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69EF12-F3BB-41FC-8431-0CD001701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가부키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D97A8A-6B32-4230-A37A-B18AB34E54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3639" y="1891826"/>
            <a:ext cx="10524344" cy="3187121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>
                <a:effectLst/>
              </a:rPr>
              <a:t>가부키는 일본의 전통적 무대 예술의 하나이다</a:t>
            </a:r>
            <a:r>
              <a:rPr lang="en-US" altLang="ko-KR" dirty="0">
                <a:effectLst/>
              </a:rPr>
              <a:t>.</a:t>
            </a:r>
            <a:r>
              <a:rPr lang="ko-KR" altLang="en-US" dirty="0">
                <a:effectLst/>
              </a:rPr>
              <a:t> </a:t>
            </a:r>
            <a:endParaRPr lang="en-US" altLang="ko-KR" dirty="0">
              <a:effectLst/>
            </a:endParaRPr>
          </a:p>
          <a:p>
            <a:pPr marL="0" indent="0">
              <a:buNone/>
            </a:pPr>
            <a:r>
              <a:rPr lang="en-US" altLang="ko-KR" dirty="0">
                <a:effectLst/>
              </a:rPr>
              <a:t>390</a:t>
            </a:r>
            <a:r>
              <a:rPr lang="ko-KR" altLang="en-US" dirty="0">
                <a:effectLst/>
              </a:rPr>
              <a:t>년 전에 탄생한 이래</a:t>
            </a:r>
            <a:r>
              <a:rPr lang="en-US" altLang="ko-KR" dirty="0">
                <a:effectLst/>
              </a:rPr>
              <a:t>,</a:t>
            </a:r>
          </a:p>
          <a:p>
            <a:pPr marL="0" indent="0">
              <a:buNone/>
            </a:pPr>
            <a:r>
              <a:rPr lang="ko-KR" altLang="en-US" dirty="0">
                <a:effectLst/>
              </a:rPr>
              <a:t>여러 가지 우여곡절을 잘 견디며 </a:t>
            </a:r>
            <a:endParaRPr lang="en-US" altLang="ko-KR" dirty="0">
              <a:effectLst/>
            </a:endParaRPr>
          </a:p>
          <a:p>
            <a:pPr marL="0" indent="0">
              <a:buNone/>
            </a:pPr>
            <a:r>
              <a:rPr lang="ko-KR" altLang="en-US" dirty="0">
                <a:effectLst/>
              </a:rPr>
              <a:t>면면히 계승되어 온 이 고전 연극은 </a:t>
            </a:r>
            <a:endParaRPr lang="en-US" altLang="ko-KR" dirty="0">
              <a:effectLst/>
            </a:endParaRPr>
          </a:p>
          <a:p>
            <a:pPr marL="0" indent="0">
              <a:buNone/>
            </a:pPr>
            <a:r>
              <a:rPr lang="ko-KR" altLang="en-US" dirty="0">
                <a:effectLst/>
              </a:rPr>
              <a:t>오늘날에도 여전히 많은 사람들 에게 즐거움과 </a:t>
            </a:r>
            <a:endParaRPr lang="en-US" altLang="ko-KR" dirty="0">
              <a:effectLst/>
            </a:endParaRPr>
          </a:p>
          <a:p>
            <a:pPr marL="0" indent="0">
              <a:buNone/>
            </a:pPr>
            <a:r>
              <a:rPr lang="ko-KR" altLang="en-US" dirty="0">
                <a:effectLst/>
              </a:rPr>
              <a:t>감동을 주는 매력을 지니고 있다</a:t>
            </a:r>
            <a:r>
              <a:rPr lang="en-US" altLang="ko-KR" dirty="0">
                <a:effectLst/>
              </a:rPr>
              <a:t>. 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F442C49-24DB-47C7-AE44-EBDD91D4E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1394"/>
            <a:ext cx="4487966" cy="44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8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413A90-A4E6-4164-855E-079D3730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가부키의특징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6EDA0B5-E9D7-4013-AE9F-1BC97B1AFAD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가장 큰 특징은 성인 남성 배우만 나오고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여성 역할도 남성 배우가 한다</a:t>
            </a:r>
            <a:endParaRPr lang="en-US" altLang="ko-KR" dirty="0"/>
          </a:p>
          <a:p>
            <a:pPr marL="0" indent="0">
              <a:buNone/>
            </a:pPr>
            <a:r>
              <a:rPr lang="ko-KR" altLang="en-US" dirty="0"/>
              <a:t>기본적으로 얼굴에 하얗게 </a:t>
            </a:r>
            <a:r>
              <a:rPr lang="ko-KR" altLang="en-US" dirty="0" err="1"/>
              <a:t>분칠을</a:t>
            </a:r>
            <a:r>
              <a:rPr lang="ko-KR" altLang="en-US" dirty="0"/>
              <a:t> 하고 색이 들어간 선을 그리는데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붉은색 선으로 그리면</a:t>
            </a:r>
            <a:r>
              <a:rPr lang="en-US" altLang="ko-KR" dirty="0"/>
              <a:t>(</a:t>
            </a:r>
            <a:r>
              <a:rPr lang="ko-KR" altLang="en-US" dirty="0"/>
              <a:t>베니구마紅隈</a:t>
            </a:r>
            <a:r>
              <a:rPr lang="en-US" altLang="ko-KR" dirty="0"/>
              <a:t>) </a:t>
            </a:r>
            <a:r>
              <a:rPr lang="ko-KR" altLang="en-US" dirty="0"/>
              <a:t>선한 주인공이고</a:t>
            </a:r>
            <a:r>
              <a:rPr lang="en-US" altLang="ko-KR" dirty="0"/>
              <a:t>,</a:t>
            </a:r>
          </a:p>
          <a:p>
            <a:pPr marL="0" indent="0">
              <a:buNone/>
            </a:pPr>
            <a:r>
              <a:rPr lang="en-US" altLang="ko-KR" dirty="0"/>
              <a:t> </a:t>
            </a:r>
            <a:r>
              <a:rPr lang="ko-KR" altLang="en-US" dirty="0"/>
              <a:t>검정색</a:t>
            </a:r>
            <a:r>
              <a:rPr lang="en-US" altLang="ko-KR" dirty="0"/>
              <a:t>, </a:t>
            </a:r>
            <a:r>
              <a:rPr lang="ko-KR" altLang="en-US" dirty="0"/>
              <a:t>푸른색 선으로 그리면</a:t>
            </a:r>
            <a:r>
              <a:rPr lang="en-US" altLang="ko-KR" dirty="0"/>
              <a:t>(</a:t>
            </a:r>
            <a:r>
              <a:rPr lang="ko-KR" altLang="en-US" dirty="0"/>
              <a:t>아이구마藍隈</a:t>
            </a:r>
            <a:r>
              <a:rPr lang="en-US" altLang="ko-KR" dirty="0"/>
              <a:t>) </a:t>
            </a:r>
            <a:r>
              <a:rPr lang="ko-KR" altLang="en-US" dirty="0"/>
              <a:t>악역이다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D58BAFA-A288-456E-9E92-6F452BD7F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800" y="1264837"/>
            <a:ext cx="3564744" cy="48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창의적 그라데이션 ">
  <a:themeElements>
    <a:clrScheme name="Japan 1">
      <a:dk1>
        <a:srgbClr val="000000"/>
      </a:dk1>
      <a:lt1>
        <a:srgbClr val="FFFFFF"/>
      </a:lt1>
      <a:dk2>
        <a:srgbClr val="073A4B"/>
      </a:dk2>
      <a:lt2>
        <a:srgbClr val="E7E6E6"/>
      </a:lt2>
      <a:accent1>
        <a:srgbClr val="EE476E"/>
      </a:accent1>
      <a:accent2>
        <a:srgbClr val="E3B95A"/>
      </a:accent2>
      <a:accent3>
        <a:srgbClr val="07D69F"/>
      </a:accent3>
      <a:accent4>
        <a:srgbClr val="118AB1"/>
      </a:accent4>
      <a:accent5>
        <a:srgbClr val="073A4B"/>
      </a:accent5>
      <a:accent6>
        <a:srgbClr val="E7ECF2"/>
      </a:accent6>
      <a:hlink>
        <a:srgbClr val="E7456B"/>
      </a:hlink>
      <a:folHlink>
        <a:srgbClr val="F0C55F"/>
      </a:folHlink>
    </a:clrScheme>
    <a:fontScheme name="Japanese Template">
      <a:majorFont>
        <a:latin typeface="Meiryo UI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01420_TF11176810" id="{92003175-AFFD-4F79-9585-AAC82676176E}" vid="{86F791FD-9DBF-499A-92ED-A4D7611EAA7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{2CB42A8D-ACF7-4D07-BCD5-0580DDEF7FDF}tf11176810_win32</Template>
  <TotalTime>174</TotalTime>
  <Words>458</Words>
  <Application>Microsoft Office PowerPoint</Application>
  <PresentationFormat>와이드스크린</PresentationFormat>
  <Paragraphs>81</Paragraphs>
  <Slides>20</Slides>
  <Notes>1</Notes>
  <HiddenSlides>0</HiddenSlides>
  <MMClips>3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Meiryo UI</vt:lpstr>
      <vt:lpstr>Malgun Gothic</vt:lpstr>
      <vt:lpstr>Arial</vt:lpstr>
      <vt:lpstr>Calibri</vt:lpstr>
      <vt:lpstr>창의적 그라데이션 </vt:lpstr>
      <vt:lpstr>일본어와 일본사회</vt:lpstr>
      <vt:lpstr>PowerPoint 프레젠테이션</vt:lpstr>
      <vt:lpstr> 우키요예</vt:lpstr>
      <vt:lpstr>우키요예 (浮世繪)</vt:lpstr>
      <vt:lpstr>우키요예의역사</vt:lpstr>
      <vt:lpstr>우키요예의 특징</vt:lpstr>
      <vt:lpstr>       가부키</vt:lpstr>
      <vt:lpstr>가부키</vt:lpstr>
      <vt:lpstr>가부키의특징</vt:lpstr>
      <vt:lpstr>가부키</vt:lpstr>
      <vt:lpstr>노(能)</vt:lpstr>
      <vt:lpstr>노(能)</vt:lpstr>
      <vt:lpstr>노의특징</vt:lpstr>
      <vt:lpstr>노(能)</vt:lpstr>
      <vt:lpstr>노의악기</vt:lpstr>
      <vt:lpstr>교겐(狂言)</vt:lpstr>
      <vt:lpstr>교겐</vt:lpstr>
      <vt:lpstr>교겐의특징</vt:lpstr>
      <vt:lpstr>교겐(狂言)</vt:lpstr>
      <vt:lpstr>                           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일본어와 일본사회</dc:title>
  <dc:creator>82106</dc:creator>
  <cp:lastModifiedBy>82106</cp:lastModifiedBy>
  <cp:revision>17</cp:revision>
  <dcterms:created xsi:type="dcterms:W3CDTF">2021-03-19T05:03:03Z</dcterms:created>
  <dcterms:modified xsi:type="dcterms:W3CDTF">2021-03-30T15:58:09Z</dcterms:modified>
</cp:coreProperties>
</file>