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02" r:id="rId5"/>
    <p:sldId id="303" r:id="rId6"/>
    <p:sldId id="313" r:id="rId7"/>
    <p:sldId id="304" r:id="rId8"/>
    <p:sldId id="314" r:id="rId9"/>
    <p:sldId id="305" r:id="rId10"/>
    <p:sldId id="306" r:id="rId11"/>
    <p:sldId id="317" r:id="rId12"/>
    <p:sldId id="318" r:id="rId13"/>
    <p:sldId id="315" r:id="rId14"/>
    <p:sldId id="259" r:id="rId15"/>
    <p:sldId id="307" r:id="rId16"/>
    <p:sldId id="316" r:id="rId17"/>
    <p:sldId id="309" r:id="rId18"/>
    <p:sldId id="308" r:id="rId19"/>
    <p:sldId id="319" r:id="rId20"/>
    <p:sldId id="311" r:id="rId21"/>
    <p:sldId id="312" r:id="rId22"/>
    <p:sldId id="310" r:id="rId23"/>
    <p:sldId id="321" r:id="rId24"/>
    <p:sldId id="320" r:id="rId25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92C48"/>
    <a:srgbClr val="2C2D39"/>
    <a:srgbClr val="242630"/>
    <a:srgbClr val="2A1F43"/>
    <a:srgbClr val="0C1B43"/>
    <a:srgbClr val="000000"/>
    <a:srgbClr val="1D2225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551" autoAdjust="0"/>
  </p:normalViewPr>
  <p:slideViewPr>
    <p:cSldViewPr snapToGrid="0" snapToObjects="1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9062E9-DC4F-4069-BD8F-8429D2F2F55B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2021-03-31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3E2BFC6-0E4F-4F97-97C8-6CBB02551434}" type="datetime1">
              <a:rPr lang="ko-KR" altLang="en-US" smtClean="0"/>
              <a:pPr/>
              <a:t>2021-03-31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56BFCD5-7E8A-4F7A-996B-71EA7A29EA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C928BD09-CA5E-450E-A59F-9A64E0DC3B8F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006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F82DE1-2CFA-4A80-9BAE-407D31C03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618AC1-8BBC-4AE6-96ED-193ADF740F8C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008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F82DE1-2CFA-4A80-9BAE-407D31C03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618AC1-8BBC-4AE6-96ED-193ADF740F8C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0876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F82DE1-2CFA-4A80-9BAE-407D31C03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618AC1-8BBC-4AE6-96ED-193ADF740F8C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5523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F82DE1-2CFA-4A80-9BAE-407D31C03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618AC1-8BBC-4AE6-96ED-193ADF740F8C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2372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F82DE1-2CFA-4A80-9BAE-407D31C03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618AC1-8BBC-4AE6-96ED-193ADF740F8C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592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F82DE1-2CFA-4A80-9BAE-407D31C03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618AC1-8BBC-4AE6-96ED-193ADF740F8C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293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64988D-A3EE-4AFC-B724-AC6EC51B6A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82FCC74-C996-4023-8639-4412F15D1CD4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412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64988D-A3EE-4AFC-B724-AC6EC51B6A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82FCC74-C996-4023-8639-4412F15D1CD4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262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F82DE1-2CFA-4A80-9BAE-407D31C03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618AC1-8BBC-4AE6-96ED-193ADF740F8C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920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F82DE1-2CFA-4A80-9BAE-407D31C03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618AC1-8BBC-4AE6-96ED-193ADF740F8C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343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F82DE1-2CFA-4A80-9BAE-407D31C03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618AC1-8BBC-4AE6-96ED-193ADF740F8C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913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F82DE1-2CFA-4A80-9BAE-407D31C03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618AC1-8BBC-4AE6-96ED-193ADF740F8C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288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F82DE1-2CFA-4A80-9BAE-407D31C03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618AC1-8BBC-4AE6-96ED-193ADF740F8C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7477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F82DE1-2CFA-4A80-9BAE-407D31C03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618AC1-8BBC-4AE6-96ED-193ADF740F8C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407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CC33A90-B87E-634E-AF2A-F4C3C8923FED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1147E0E-4AE4-D149-A315-F2528623D5EA}"/>
              </a:ext>
            </a:extLst>
          </p:cNvPr>
          <p:cNvSpPr/>
          <p:nvPr userDrawn="1"/>
        </p:nvSpPr>
        <p:spPr>
          <a:xfrm>
            <a:off x="763425" y="2818150"/>
            <a:ext cx="6207001" cy="2571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8430" y="3182587"/>
            <a:ext cx="5651293" cy="1181189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 algn="l">
              <a:defRPr sz="8000" b="1" i="0" spc="150" baseline="0">
                <a:solidFill>
                  <a:schemeClr val="accent3">
                    <a:lumMod val="9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제목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C8F278E7-697F-D34E-BB55-5D254AF87F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3125" y="0"/>
            <a:ext cx="6268875" cy="6858000"/>
          </a:xfrm>
          <a:custGeom>
            <a:avLst/>
            <a:gdLst>
              <a:gd name="connsiteX0" fmla="*/ 0 w 6268875"/>
              <a:gd name="connsiteY0" fmla="*/ 0 h 6858000"/>
              <a:gd name="connsiteX1" fmla="*/ 6268875 w 6268875"/>
              <a:gd name="connsiteY1" fmla="*/ 0 h 6858000"/>
              <a:gd name="connsiteX2" fmla="*/ 6268875 w 6268875"/>
              <a:gd name="connsiteY2" fmla="*/ 6858000 h 6858000"/>
              <a:gd name="connsiteX3" fmla="*/ 0 w 6268875"/>
              <a:gd name="connsiteY3" fmla="*/ 6858000 h 6858000"/>
              <a:gd name="connsiteX4" fmla="*/ 0 w 6268875"/>
              <a:gd name="connsiteY4" fmla="*/ 5389964 h 6858000"/>
              <a:gd name="connsiteX5" fmla="*/ 1047301 w 6268875"/>
              <a:gd name="connsiteY5" fmla="*/ 5389964 h 6858000"/>
              <a:gd name="connsiteX6" fmla="*/ 1047301 w 6268875"/>
              <a:gd name="connsiteY6" fmla="*/ 2814404 h 6858000"/>
              <a:gd name="connsiteX7" fmla="*/ 0 w 6268875"/>
              <a:gd name="connsiteY7" fmla="*/ 2814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8875" h="6858000">
                <a:moveTo>
                  <a:pt x="0" y="0"/>
                </a:moveTo>
                <a:lnTo>
                  <a:pt x="6268875" y="0"/>
                </a:lnTo>
                <a:lnTo>
                  <a:pt x="6268875" y="6858000"/>
                </a:lnTo>
                <a:lnTo>
                  <a:pt x="0" y="6858000"/>
                </a:lnTo>
                <a:lnTo>
                  <a:pt x="0" y="5389964"/>
                </a:lnTo>
                <a:lnTo>
                  <a:pt x="1047301" y="5389964"/>
                </a:lnTo>
                <a:lnTo>
                  <a:pt x="1047301" y="2814404"/>
                </a:lnTo>
                <a:lnTo>
                  <a:pt x="0" y="281440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>
            <a:noAutofit/>
          </a:bodyPr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D2629F-DD57-45EB-A64D-AF459A802B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30" y="4450080"/>
            <a:ext cx="5651294" cy="60710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 cap="all" spc="600" baseline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8901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9B59AC0-ACCA-0548-A037-BC61068B8FE2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en-US" sz="2400" b="1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3" name="바닥글 개체 틀 12">
            <a:extLst>
              <a:ext uri="{FF2B5EF4-FFF2-40B4-BE49-F238E27FC236}">
                <a16:creationId xmlns:a16="http://schemas.microsoft.com/office/drawing/2014/main" id="{B3AAAAF7-05B9-4CD1-AB96-49BDA5C8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247" y="6356350"/>
            <a:ext cx="7514153" cy="3651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663163FE-7A47-48F5-985E-52E1FC39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1711" y="6356349"/>
            <a:ext cx="532140" cy="3651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내용 개체 틀 15">
            <a:extLst>
              <a:ext uri="{FF2B5EF4-FFF2-40B4-BE49-F238E27FC236}">
                <a16:creationId xmlns:a16="http://schemas.microsoft.com/office/drawing/2014/main" id="{FDE5BD82-54F0-40F0-8673-34432C04A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86" y="1470025"/>
            <a:ext cx="10904865" cy="4706938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00072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987C56A2-F952-8343-A875-78793BA51A34}"/>
              </a:ext>
            </a:extLst>
          </p:cNvPr>
          <p:cNvSpPr/>
          <p:nvPr userDrawn="1"/>
        </p:nvSpPr>
        <p:spPr>
          <a:xfrm>
            <a:off x="0" y="5871694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1BB3689-72F8-2345-BF30-38C81BDD487E}"/>
              </a:ext>
            </a:extLst>
          </p:cNvPr>
          <p:cNvSpPr/>
          <p:nvPr userDrawn="1"/>
        </p:nvSpPr>
        <p:spPr>
          <a:xfrm>
            <a:off x="4921026" y="0"/>
            <a:ext cx="71896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3659" y="6356350"/>
            <a:ext cx="4490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117" y="571500"/>
            <a:ext cx="4791637" cy="693337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sp>
        <p:nvSpPr>
          <p:cNvPr id="12" name="그림 개체 틀 10">
            <a:extLst>
              <a:ext uri="{FF2B5EF4-FFF2-40B4-BE49-F238E27FC236}">
                <a16:creationId xmlns:a16="http://schemas.microsoft.com/office/drawing/2014/main" id="{CB2BF900-EE78-604F-A9A8-83394228A6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571500"/>
            <a:ext cx="5553075" cy="5715000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1ABA8C-1BE3-46E4-80B3-44A791B60E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42925" y="6356350"/>
            <a:ext cx="7315200" cy="3651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B2692E44-7FE3-4F90-97B5-E996A2DCEA8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61117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409670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F2F96941-79C9-A34B-8AB5-C167A4D72D51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en-US" sz="2400" b="1" noProof="0" dirty="0">
              <a:solidFill>
                <a:schemeClr val="bg1"/>
              </a:solidFill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2F811A9-08B1-C746-B30D-69D7B4A6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38570"/>
            <a:ext cx="5042646" cy="703135"/>
          </a:xfrm>
          <a:prstGeom prst="rect">
            <a:avLst/>
          </a:prstGeo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accent3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54F0B191-C947-1640-8AD2-EEEAA1ED57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1205" y="2038570"/>
            <a:ext cx="5042646" cy="703135"/>
          </a:xfrm>
          <a:prstGeom prst="rect">
            <a:avLst/>
          </a:prstGeo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accent3">
                    <a:lumMod val="50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E8B92D52-6B55-2C4B-95E4-CE89611E590B}"/>
              </a:ext>
            </a:extLst>
          </p:cNvPr>
          <p:cNvCxnSpPr>
            <a:cxnSpLocks/>
          </p:cNvCxnSpPr>
          <p:nvPr userDrawn="1"/>
        </p:nvCxnSpPr>
        <p:spPr>
          <a:xfrm>
            <a:off x="6167716" y="1613647"/>
            <a:ext cx="0" cy="4904068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B2E17E1D-5E9C-4782-A550-1FA7C17029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894471"/>
            <a:ext cx="5041900" cy="3093579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  <p:sp>
        <p:nvSpPr>
          <p:cNvPr id="15" name="내용 개체 틀 6">
            <a:extLst>
              <a:ext uri="{FF2B5EF4-FFF2-40B4-BE49-F238E27FC236}">
                <a16:creationId xmlns:a16="http://schemas.microsoft.com/office/drawing/2014/main" id="{9AE8FA97-2778-4811-810F-CA386FE3C2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1205" y="2894471"/>
            <a:ext cx="5041900" cy="3093579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65640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14A22209-F6F4-814A-9719-87CDCD23C55F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1817374-D7A2-2F4D-91C6-E24955F0018B}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C69F25C5-25DC-48AB-9669-BD9EC99C38CE}" type="datetime1">
              <a:rPr lang="ko-KR" altLang="en-US" smtClean="0"/>
              <a:t>2021-03-31</a:t>
            </a:fld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45" y="2028031"/>
            <a:ext cx="5058209" cy="583800"/>
          </a:xfrm>
          <a:prstGeom prst="rect">
            <a:avLst/>
          </a:prstGeo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sp>
        <p:nvSpPr>
          <p:cNvPr id="13" name="그림 개체 틀 10">
            <a:extLst>
              <a:ext uri="{FF2B5EF4-FFF2-40B4-BE49-F238E27FC236}">
                <a16:creationId xmlns:a16="http://schemas.microsoft.com/office/drawing/2014/main" id="{AD5E91DA-7D30-8C45-9BE7-5F82AA824B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0"/>
            <a:ext cx="5408696" cy="6858000"/>
          </a:xfrm>
          <a:prstGeom prst="rect">
            <a:avLst/>
          </a:prstGeom>
          <a:solidFill>
            <a:schemeClr val="bg2"/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4B3A0EA-D5DD-4E60-90A9-6338842407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4463" y="2611438"/>
            <a:ext cx="5058209" cy="216535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01500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9EAC25-66D1-1245-97FD-3B584013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2069B3-0468-584A-914E-91C8C91C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7A988C-554B-E64F-A698-DE3EF9CA0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8157E6-BBF7-AB4A-B5DD-B39A65C17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4706" y="6356350"/>
            <a:ext cx="449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6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61" r:id="rId3"/>
    <p:sldLayoutId id="2147483690" r:id="rId4"/>
    <p:sldLayoutId id="2147483692" r:id="rId5"/>
    <p:sldLayoutId id="2147483655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fe.naver.com/atticfloor/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zarbon2000/221970030767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sky4sky4/22082504941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erms.naver.com/entry.naver?docId=910296&amp;cid=42664&amp;categoryId=42664" TargetMode="Externa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yo_ojh/22214065785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log.naver.com/nuna0604/22203166594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.naver.com/gogodohwa/221330406603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blog.naver.com/weiweihj/22155989809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.naver.com/simon-k/222035041859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blog.naver.com/y1111jung/22007380969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log.naver.com/fjdkeivn/221671174756" TargetMode="Externa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log.naver.com/seul1031/221657330763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.naver.com/yo_ojh/222140657852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2UDUxt8EgY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rms.naver.com/entry.naver?docId=958613&amp;cid=47312&amp;categoryId=4731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naver.com/search.naver?where=image&amp;sm=tab_jum&amp;query=%EC%9D%BC%EB%B3%B8+%EC%9E%90%EC%97%B0#imgId=image_sas%3Ablog3873451%7C176%7C221979210761_112096366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in.naver.com/qna/detail.nhn?d1id=12&amp;dirId=12040916&amp;docId=252802256&amp;qb=66eM7KKM66qo&amp;enc=utf8&amp;section=kin.ext&amp;rank=1&amp;search_sort=0&amp;spq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hyperlink" Target="https://search.naver.com/search.naver?where=nexearch&amp;sm=tab_jum&amp;query=%EB%A7%8C%EC%A2%8C%EB%AA%A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all.dcinside.com/board/view/?id=travel_japan&amp;no=277685" TargetMode="External"/><Relationship Id="rId5" Type="http://schemas.openxmlformats.org/officeDocument/2006/relationships/hyperlink" Target="https://blog.naver.com/faithubf58/221949672070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>
            <a:extLst>
              <a:ext uri="{FF2B5EF4-FFF2-40B4-BE49-F238E27FC236}">
                <a16:creationId xmlns:a16="http://schemas.microsoft.com/office/drawing/2014/main" id="{802AA36A-8685-4D91-92E4-CBC45883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z="5000" dirty="0"/>
              <a:t>일본의 관광 자원</a:t>
            </a:r>
            <a:endParaRPr lang="ko" sz="5000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FF1EEC5C-B452-49AC-85CC-33670A64C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altLang="ko" dirty="0"/>
              <a:t>21x0x93x </a:t>
            </a:r>
            <a:r>
              <a:rPr lang="ko-KR" altLang="en-US" dirty="0"/>
              <a:t>이</a:t>
            </a:r>
            <a:r>
              <a:rPr lang="en-US" altLang="ko" dirty="0"/>
              <a:t>x</a:t>
            </a:r>
            <a:r>
              <a:rPr lang="ko-KR" altLang="en-US" dirty="0"/>
              <a:t>연</a:t>
            </a:r>
            <a:endParaRPr lang="ko" dirty="0"/>
          </a:p>
        </p:txBody>
      </p:sp>
      <p:pic>
        <p:nvPicPr>
          <p:cNvPr id="6" name="그림 개체 틀 5" descr="나무, 식물이(가) 표시된 사진&#10;&#10;자동 생성된 설명">
            <a:extLst>
              <a:ext uri="{FF2B5EF4-FFF2-40B4-BE49-F238E27FC236}">
                <a16:creationId xmlns:a16="http://schemas.microsoft.com/office/drawing/2014/main" id="{14929B07-7644-4493-891A-30330F5834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3649" b="13649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2566C0-52E4-474B-900E-3DED973AA79F}"/>
              </a:ext>
            </a:extLst>
          </p:cNvPr>
          <p:cNvSpPr txBox="1"/>
          <p:nvPr/>
        </p:nvSpPr>
        <p:spPr>
          <a:xfrm>
            <a:off x="5923125" y="6670320"/>
            <a:ext cx="22429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err="1">
                <a:hlinkClick r:id="rId4"/>
              </a:rPr>
              <a:t>시시오도시</a:t>
            </a:r>
            <a:r>
              <a:rPr lang="ko-KR" altLang="en-US" sz="900" dirty="0">
                <a:hlinkClick r:id="rId4"/>
              </a:rPr>
              <a:t> </a:t>
            </a:r>
            <a:r>
              <a:rPr lang="en-US" altLang="ko-KR" sz="900" dirty="0">
                <a:hlinkClick r:id="rId4"/>
              </a:rPr>
              <a:t>: </a:t>
            </a:r>
            <a:r>
              <a:rPr lang="ko-KR" altLang="en-US" sz="900" dirty="0">
                <a:hlinkClick r:id="rId4"/>
              </a:rPr>
              <a:t>네이버 카페 </a:t>
            </a:r>
            <a:r>
              <a:rPr lang="en-US" altLang="ko-KR" sz="900" dirty="0">
                <a:hlinkClick r:id="rId4"/>
              </a:rPr>
              <a:t>(naver.com)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7712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391EF-68AB-4BBC-8177-65393527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역사</a:t>
            </a:r>
          </a:p>
        </p:txBody>
      </p:sp>
      <p:pic>
        <p:nvPicPr>
          <p:cNvPr id="6" name="그림 개체 틀 5" descr="실외, 하늘, 돌, 구름이(가) 표시된 사진&#10;&#10;자동 생성된 설명">
            <a:extLst>
              <a:ext uri="{FF2B5EF4-FFF2-40B4-BE49-F238E27FC236}">
                <a16:creationId xmlns:a16="http://schemas.microsoft.com/office/drawing/2014/main" id="{A6399AA9-34F3-4718-ADAC-2F2F1DD6C3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829" b="1829"/>
          <a:stretch>
            <a:fillRect/>
          </a:stretch>
        </p:blipFill>
        <p:spPr/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EC18333-EBB7-4DBF-BAA5-796DEBBC0A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일본의 관광 자원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7D95B-28C1-4C1E-8D92-330BB37E5269}"/>
              </a:ext>
            </a:extLst>
          </p:cNvPr>
          <p:cNvSpPr txBox="1"/>
          <p:nvPr/>
        </p:nvSpPr>
        <p:spPr>
          <a:xfrm>
            <a:off x="5923125" y="0"/>
            <a:ext cx="4025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일본 성 랭킹</a:t>
            </a:r>
            <a:r>
              <a:rPr lang="en-US" altLang="ko-KR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!!</a:t>
            </a:r>
            <a:r>
              <a:rPr lang="ko-KR" alt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일본사람이 가서 좋았던 성</a:t>
            </a:r>
            <a:r>
              <a:rPr lang="en-US" altLang="ko-KR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TO.. : </a:t>
            </a:r>
            <a:r>
              <a:rPr lang="ko-KR" altLang="en-US" sz="9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네이버블로그</a:t>
            </a:r>
            <a:r>
              <a:rPr lang="ko-KR" alt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58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 </a:t>
            </a:r>
            <a:r>
              <a:rPr lang="en-US" altLang="ko-KR" dirty="0"/>
              <a:t>– </a:t>
            </a:r>
            <a:r>
              <a:rPr lang="ko-KR" altLang="en-US" dirty="0"/>
              <a:t>역사</a:t>
            </a:r>
            <a:endParaRPr lang="ko" dirty="0"/>
          </a:p>
        </p:txBody>
      </p:sp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61117" y="1265238"/>
            <a:ext cx="5235140" cy="4911725"/>
          </a:xfrm>
        </p:spPr>
        <p:txBody>
          <a:bodyPr rtlCol="0">
            <a:normAutofit/>
          </a:bodyPr>
          <a:lstStyle/>
          <a:p>
            <a:r>
              <a:rPr lang="ko-KR" altLang="en-US" sz="3000" dirty="0" err="1"/>
              <a:t>금각사</a:t>
            </a:r>
            <a:endParaRPr lang="en-US" altLang="ko-KR" sz="3000" dirty="0"/>
          </a:p>
          <a:p>
            <a:r>
              <a:rPr lang="ko-KR" altLang="en-US" sz="3000" dirty="0"/>
              <a:t>교토 북쪽 언덕 위</a:t>
            </a:r>
            <a:endParaRPr lang="en-US" altLang="ko-KR" sz="3000" dirty="0"/>
          </a:p>
          <a:p>
            <a:r>
              <a:rPr lang="ko-KR" altLang="en-US" sz="3000" dirty="0"/>
              <a:t>쇼군 </a:t>
            </a:r>
            <a:r>
              <a:rPr lang="en-US" altLang="ko-KR" sz="3000" dirty="0"/>
              <a:t>– </a:t>
            </a:r>
            <a:r>
              <a:rPr lang="ko-KR" altLang="en-US" sz="3000" dirty="0" err="1"/>
              <a:t>아시카가</a:t>
            </a:r>
            <a:r>
              <a:rPr lang="ko-KR" altLang="en-US" sz="3000" dirty="0"/>
              <a:t> </a:t>
            </a:r>
            <a:r>
              <a:rPr lang="ko-KR" altLang="en-US" sz="3000" dirty="0" err="1"/>
              <a:t>요시미츠</a:t>
            </a:r>
            <a:endParaRPr lang="en-US" altLang="ko-KR" sz="3000" dirty="0"/>
          </a:p>
          <a:p>
            <a:r>
              <a:rPr lang="ko-KR" altLang="en-US" sz="3000" dirty="0"/>
              <a:t>부처의 사리를 모시기 위한 절</a:t>
            </a:r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endParaRPr lang="en-US" altLang="ko-KR" sz="3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44EFA7-A2AB-45F8-BF38-0C5D36B788CF}"/>
              </a:ext>
            </a:extLst>
          </p:cNvPr>
          <p:cNvSpPr txBox="1"/>
          <p:nvPr/>
        </p:nvSpPr>
        <p:spPr>
          <a:xfrm>
            <a:off x="407010" y="6282916"/>
            <a:ext cx="48948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가족여행</a:t>
            </a:r>
            <a:r>
              <a:rPr lang="en-US" altLang="ko-KR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ko-KR" alt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일본</a:t>
            </a:r>
            <a:r>
              <a:rPr lang="en-US" altLang="ko-KR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ko-KR" alt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오사카 간사이지방</a:t>
            </a:r>
            <a:r>
              <a:rPr lang="en-US" altLang="ko-KR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r>
              <a:rPr lang="ko-KR" altLang="en-US" sz="10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네째날</a:t>
            </a:r>
            <a:r>
              <a:rPr lang="ko-KR" alt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① </a:t>
            </a:r>
            <a:r>
              <a:rPr lang="en-US" altLang="ko-KR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.. : </a:t>
            </a:r>
            <a:r>
              <a:rPr lang="ko-KR" altLang="en-US" sz="10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네이버블로그</a:t>
            </a:r>
            <a:r>
              <a:rPr lang="ko-KR" altLang="en-US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1000" dirty="0"/>
          </a:p>
        </p:txBody>
      </p:sp>
      <p:pic>
        <p:nvPicPr>
          <p:cNvPr id="30" name="그림 개체 틀 29" descr="물, 나무, 실외, 강이(가) 표시된 사진&#10;&#10;자동 생성된 설명">
            <a:extLst>
              <a:ext uri="{FF2B5EF4-FFF2-40B4-BE49-F238E27FC236}">
                <a16:creationId xmlns:a16="http://schemas.microsoft.com/office/drawing/2014/main" id="{66F74C92-E13D-40DC-9169-4B6103A843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7593" r="17593"/>
          <a:stretch>
            <a:fillRect/>
          </a:stretch>
        </p:blipFill>
        <p:spPr/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072619-37B2-456B-9B2E-3CFE172DD2A6}"/>
              </a:ext>
            </a:extLst>
          </p:cNvPr>
          <p:cNvSpPr txBox="1"/>
          <p:nvPr/>
        </p:nvSpPr>
        <p:spPr>
          <a:xfrm>
            <a:off x="10564536" y="6595001"/>
            <a:ext cx="1627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킨카쿠</a:t>
            </a:r>
            <a:r>
              <a:rPr lang="ko-KR" altLang="en-US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절 </a:t>
            </a:r>
            <a:r>
              <a:rPr lang="en-US" altLang="ko-KR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13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 </a:t>
            </a:r>
            <a:r>
              <a:rPr lang="en-US" altLang="ko-KR" dirty="0"/>
              <a:t>– </a:t>
            </a:r>
            <a:r>
              <a:rPr lang="ko-KR" altLang="en-US" dirty="0"/>
              <a:t>역사</a:t>
            </a:r>
            <a:endParaRPr lang="ko" dirty="0"/>
          </a:p>
        </p:txBody>
      </p:sp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61117" y="1265238"/>
            <a:ext cx="5235140" cy="491172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en-US" altLang="ko-KR" sz="3000" dirty="0"/>
          </a:p>
          <a:p>
            <a:r>
              <a:rPr lang="ko-KR" altLang="en-US" sz="3000" dirty="0"/>
              <a:t>나고야성</a:t>
            </a:r>
            <a:endParaRPr lang="en-US" altLang="ko-KR" sz="3000" dirty="0"/>
          </a:p>
          <a:p>
            <a:r>
              <a:rPr lang="en-US" altLang="ko-KR" sz="3000" dirty="0"/>
              <a:t>1612</a:t>
            </a:r>
            <a:r>
              <a:rPr lang="ko-KR" altLang="en-US" sz="3000" dirty="0"/>
              <a:t>년</a:t>
            </a:r>
            <a:r>
              <a:rPr lang="en-US" altLang="ko-KR" sz="3000" dirty="0"/>
              <a:t>.</a:t>
            </a:r>
            <a:r>
              <a:rPr lang="ko-KR" altLang="en-US" sz="3000" dirty="0"/>
              <a:t>에도 막부 장군 </a:t>
            </a:r>
            <a:r>
              <a:rPr lang="en-US" altLang="ko-KR" sz="3000" dirty="0"/>
              <a:t>– </a:t>
            </a:r>
            <a:r>
              <a:rPr lang="ko-KR" altLang="en-US" sz="3000" dirty="0" err="1"/>
              <a:t>도쿠가와</a:t>
            </a:r>
            <a:r>
              <a:rPr lang="ko-KR" altLang="en-US" sz="3000" dirty="0"/>
              <a:t> </a:t>
            </a:r>
            <a:r>
              <a:rPr lang="ko-KR" altLang="en-US" sz="3000" dirty="0" err="1"/>
              <a:t>이에야스</a:t>
            </a:r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endParaRPr lang="en-US" altLang="ko-KR" sz="3000" dirty="0"/>
          </a:p>
        </p:txBody>
      </p:sp>
      <p:pic>
        <p:nvPicPr>
          <p:cNvPr id="8" name="그림 개체 틀 7" descr="나무, 실외, 오래된이(가) 표시된 사진&#10;&#10;자동 생성된 설명">
            <a:extLst>
              <a:ext uri="{FF2B5EF4-FFF2-40B4-BE49-F238E27FC236}">
                <a16:creationId xmlns:a16="http://schemas.microsoft.com/office/drawing/2014/main" id="{6FA91A8C-86CE-4242-9F9D-87A6424914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5736" b="157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5908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391EF-68AB-4BBC-8177-65393527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문화</a:t>
            </a:r>
          </a:p>
        </p:txBody>
      </p:sp>
      <p:pic>
        <p:nvPicPr>
          <p:cNvPr id="6" name="그림 개체 틀 5" descr="하늘, 실외, 대지, 사람이(가) 표시된 사진&#10;&#10;자동 생성된 설명">
            <a:extLst>
              <a:ext uri="{FF2B5EF4-FFF2-40B4-BE49-F238E27FC236}">
                <a16:creationId xmlns:a16="http://schemas.microsoft.com/office/drawing/2014/main" id="{A5B8AA14-3D4D-4BDB-A8A5-F6DFB908BD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4294" r="4294"/>
          <a:stretch>
            <a:fillRect/>
          </a:stretch>
        </p:blipFill>
        <p:spPr/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EC18333-EBB7-4DBF-BAA5-796DEBBC0A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일본의 관광 자원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3029F-5683-4404-80FF-DAC6521F5494}"/>
              </a:ext>
            </a:extLst>
          </p:cNvPr>
          <p:cNvSpPr txBox="1"/>
          <p:nvPr/>
        </p:nvSpPr>
        <p:spPr>
          <a:xfrm>
            <a:off x="5853953" y="-8965"/>
            <a:ext cx="4276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r>
              <a:rPr lang="ko-KR" altLang="en-US" sz="10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도쿄워홀</a:t>
            </a:r>
            <a:r>
              <a:rPr lang="ko-KR" altLang="en-US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D+348] 1</a:t>
            </a:r>
            <a:r>
              <a:rPr lang="ko-KR" altLang="en-US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박 </a:t>
            </a:r>
            <a:r>
              <a:rPr lang="en-US" altLang="ko-KR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ko-KR" altLang="en-US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 </a:t>
            </a:r>
            <a:r>
              <a:rPr lang="ko-KR" altLang="en-US" sz="10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돗토리현</a:t>
            </a:r>
            <a:r>
              <a:rPr lang="ko-KR" altLang="en-US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여</a:t>
            </a:r>
            <a:r>
              <a:rPr lang="en-US" altLang="ko-KR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.. : </a:t>
            </a:r>
            <a:r>
              <a:rPr lang="ko-KR" altLang="en-US" sz="10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네이버블로그</a:t>
            </a:r>
            <a:r>
              <a:rPr lang="ko-KR" altLang="en-US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19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 </a:t>
            </a:r>
            <a:r>
              <a:rPr lang="en-US" altLang="ko-KR" dirty="0"/>
              <a:t>– </a:t>
            </a:r>
            <a:r>
              <a:rPr lang="ko-KR" altLang="en-US" dirty="0"/>
              <a:t>문화</a:t>
            </a:r>
            <a:endParaRPr lang="ko" dirty="0"/>
          </a:p>
        </p:txBody>
      </p:sp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61117" y="1265238"/>
            <a:ext cx="5235140" cy="4911725"/>
          </a:xfrm>
        </p:spPr>
        <p:txBody>
          <a:bodyPr rtlCol="0">
            <a:normAutofit/>
          </a:bodyPr>
          <a:lstStyle/>
          <a:p>
            <a:r>
              <a:rPr lang="ko-KR" altLang="en-US" sz="3500" dirty="0"/>
              <a:t>축제 </a:t>
            </a:r>
            <a:r>
              <a:rPr lang="en-US" altLang="ko-KR" sz="3500" dirty="0"/>
              <a:t>– </a:t>
            </a:r>
            <a:r>
              <a:rPr lang="ko-KR" altLang="en-US" sz="3500" dirty="0"/>
              <a:t>기온 </a:t>
            </a:r>
            <a:r>
              <a:rPr lang="ko-KR" altLang="en-US" sz="3500" dirty="0" err="1"/>
              <a:t>마츠리</a:t>
            </a:r>
            <a:endParaRPr lang="en-US" altLang="ko-KR" sz="3500" dirty="0"/>
          </a:p>
          <a:p>
            <a:r>
              <a:rPr lang="ko-KR" altLang="en-US" sz="3500" dirty="0"/>
              <a:t>교토의 전염병 퇴치</a:t>
            </a:r>
            <a:endParaRPr lang="en-US" altLang="ko-KR" sz="3500" dirty="0"/>
          </a:p>
          <a:p>
            <a:r>
              <a:rPr lang="ko-KR" altLang="en-US" sz="3500" dirty="0"/>
              <a:t>역병으로 사망한 영혼 달래기</a:t>
            </a:r>
            <a:endParaRPr lang="en-US" altLang="ko-KR" sz="3500" dirty="0"/>
          </a:p>
          <a:p>
            <a:r>
              <a:rPr lang="ko-KR" altLang="en-US" sz="3500" dirty="0"/>
              <a:t>교토 시민의 긍지</a:t>
            </a:r>
            <a:r>
              <a:rPr lang="en-US" altLang="ko-KR" sz="3500" dirty="0"/>
              <a:t>, </a:t>
            </a:r>
            <a:r>
              <a:rPr lang="ko-KR" altLang="en-US" sz="3500" dirty="0"/>
              <a:t>재력</a:t>
            </a:r>
            <a:endParaRPr lang="en-US" altLang="ko-KR" sz="3500" dirty="0"/>
          </a:p>
          <a:p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endParaRPr lang="en-US" altLang="ko-KR" sz="3000" dirty="0"/>
          </a:p>
        </p:txBody>
      </p:sp>
      <p:pic>
        <p:nvPicPr>
          <p:cNvPr id="4" name="그림 개체 틀 3" descr="예배공간이(가) 표시된 사진&#10;&#10;자동 생성된 설명">
            <a:extLst>
              <a:ext uri="{FF2B5EF4-FFF2-40B4-BE49-F238E27FC236}">
                <a16:creationId xmlns:a16="http://schemas.microsoft.com/office/drawing/2014/main" id="{468C5DF3-9F16-4126-800F-9F2D090A3D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5736" b="15736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FB5FD7-CC18-4F7B-8508-68A42D432688}"/>
              </a:ext>
            </a:extLst>
          </p:cNvPr>
          <p:cNvSpPr txBox="1"/>
          <p:nvPr/>
        </p:nvSpPr>
        <p:spPr>
          <a:xfrm>
            <a:off x="442476" y="6282819"/>
            <a:ext cx="39449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일본 </a:t>
            </a:r>
            <a:r>
              <a:rPr lang="en-US" altLang="ko-KR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ko-KR" altLang="en-US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대 축제 </a:t>
            </a:r>
            <a:r>
              <a:rPr lang="en-US" altLang="ko-KR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 </a:t>
            </a:r>
            <a:r>
              <a:rPr lang="ko-KR" altLang="en-US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사진으로 보는 교토 기온 </a:t>
            </a:r>
            <a:r>
              <a:rPr lang="en-US" altLang="ko-KR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.. : </a:t>
            </a:r>
            <a:r>
              <a:rPr lang="ko-KR" altLang="en-US" sz="9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네이버블로그</a:t>
            </a:r>
            <a:r>
              <a:rPr lang="ko-KR" altLang="en-US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64390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 </a:t>
            </a:r>
            <a:r>
              <a:rPr lang="en-US" altLang="ko-KR" dirty="0"/>
              <a:t>– </a:t>
            </a:r>
            <a:r>
              <a:rPr lang="ko-KR" altLang="en-US" dirty="0"/>
              <a:t>문화</a:t>
            </a:r>
            <a:endParaRPr lang="ko" dirty="0"/>
          </a:p>
        </p:txBody>
      </p:sp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61117" y="1265238"/>
            <a:ext cx="5235140" cy="4911725"/>
          </a:xfrm>
        </p:spPr>
        <p:txBody>
          <a:bodyPr rtlCol="0">
            <a:normAutofit/>
          </a:bodyPr>
          <a:lstStyle/>
          <a:p>
            <a:r>
              <a:rPr lang="ko-KR" altLang="en-US" sz="3000" dirty="0"/>
              <a:t>불꽃축제 </a:t>
            </a:r>
            <a:r>
              <a:rPr lang="en-US" altLang="ko-KR" sz="3000" dirty="0"/>
              <a:t>(</a:t>
            </a:r>
            <a:r>
              <a:rPr lang="ko-KR" altLang="en-US" sz="3000" dirty="0" err="1"/>
              <a:t>하나비</a:t>
            </a:r>
            <a:r>
              <a:rPr lang="en-US" altLang="ko-KR" sz="3000" dirty="0"/>
              <a:t>)</a:t>
            </a:r>
          </a:p>
          <a:p>
            <a:endParaRPr lang="en-US" altLang="ko-KR" sz="3000" dirty="0"/>
          </a:p>
          <a:p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endParaRPr lang="en-US" altLang="ko-KR" sz="3000" dirty="0"/>
          </a:p>
        </p:txBody>
      </p:sp>
      <p:pic>
        <p:nvPicPr>
          <p:cNvPr id="4" name="그림 개체 틀 3" descr="옥외설치물, 불꽃놀이이(가) 표시된 사진&#10;&#10;자동 생성된 설명">
            <a:extLst>
              <a:ext uri="{FF2B5EF4-FFF2-40B4-BE49-F238E27FC236}">
                <a16:creationId xmlns:a16="http://schemas.microsoft.com/office/drawing/2014/main" id="{8EAFBA85-31AE-4C2E-8A9A-4F3E48012A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5736" b="15736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3DB61A-62BC-4806-B560-EA4E5B8144DD}"/>
              </a:ext>
            </a:extLst>
          </p:cNvPr>
          <p:cNvSpPr txBox="1"/>
          <p:nvPr/>
        </p:nvSpPr>
        <p:spPr>
          <a:xfrm>
            <a:off x="465760" y="6286500"/>
            <a:ext cx="4475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 </a:t>
            </a:r>
            <a:r>
              <a:rPr lang="ko-KR" alt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후쿠오카 여름 불꽃축제 일정 정보</a:t>
            </a:r>
            <a:r>
              <a:rPr lang="en-US" altLang="ko-KR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ko-KR" alt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花</a:t>
            </a:r>
            <a:r>
              <a:rPr lang="en-US" altLang="ko-KR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.. : </a:t>
            </a:r>
            <a:r>
              <a:rPr lang="ko-KR" altLang="en-US" sz="10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네이버블로그</a:t>
            </a:r>
            <a:r>
              <a:rPr lang="ko-KR" alt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1000" dirty="0"/>
          </a:p>
        </p:txBody>
      </p:sp>
      <p:pic>
        <p:nvPicPr>
          <p:cNvPr id="7" name="그림 6" descr="불꽃놀이, 옥외설치물, 손바닥이(가) 표시된 사진&#10;&#10;자동 생성된 설명">
            <a:extLst>
              <a:ext uri="{FF2B5EF4-FFF2-40B4-BE49-F238E27FC236}">
                <a16:creationId xmlns:a16="http://schemas.microsoft.com/office/drawing/2014/main" id="{BA5D66CC-7B17-4CF0-AFEB-965D2B98C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300" y="2038525"/>
            <a:ext cx="6096699" cy="4064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0F5DC-EDF6-4E7D-BB68-7507BC12AA74}"/>
              </a:ext>
            </a:extLst>
          </p:cNvPr>
          <p:cNvSpPr txBox="1"/>
          <p:nvPr/>
        </p:nvSpPr>
        <p:spPr>
          <a:xfrm>
            <a:off x="7514116" y="6075552"/>
            <a:ext cx="4677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후쿠오카 이색 여행 불꽃축제 경험해봐</a:t>
            </a:r>
            <a:r>
              <a:rPr lang="en-US" altLang="ko-KR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 &lt;</a:t>
            </a:r>
            <a:r>
              <a:rPr lang="ko-KR" altLang="en-US" sz="10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치쿠</a:t>
            </a:r>
            <a:r>
              <a:rPr lang="en-US" altLang="ko-KR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.. : </a:t>
            </a:r>
            <a:r>
              <a:rPr lang="ko-KR" altLang="en-US" sz="10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네이버블로그</a:t>
            </a:r>
            <a:r>
              <a:rPr lang="ko-KR" altLang="en-US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6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 </a:t>
            </a:r>
            <a:r>
              <a:rPr lang="en-US" altLang="ko-KR" dirty="0"/>
              <a:t>– </a:t>
            </a:r>
            <a:r>
              <a:rPr lang="ko-KR" altLang="en-US" dirty="0"/>
              <a:t>문화</a:t>
            </a:r>
            <a:endParaRPr lang="ko" dirty="0"/>
          </a:p>
        </p:txBody>
      </p:sp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61117" y="1265238"/>
            <a:ext cx="5235140" cy="4911725"/>
          </a:xfrm>
        </p:spPr>
        <p:txBody>
          <a:bodyPr rtlCol="0">
            <a:normAutofit/>
          </a:bodyPr>
          <a:lstStyle/>
          <a:p>
            <a:r>
              <a:rPr lang="ko-KR" altLang="en-US" sz="3000" dirty="0" err="1"/>
              <a:t>나라현</a:t>
            </a:r>
            <a:r>
              <a:rPr lang="ko-KR" altLang="en-US" sz="3000" dirty="0"/>
              <a:t> 나라공원</a:t>
            </a:r>
            <a:endParaRPr lang="en-US" altLang="ko-KR" sz="3000" dirty="0"/>
          </a:p>
          <a:p>
            <a:r>
              <a:rPr lang="ko-KR" altLang="en-US" sz="3000" dirty="0"/>
              <a:t>사슴 먹이 </a:t>
            </a:r>
            <a:r>
              <a:rPr lang="en-US" altLang="ko-KR" sz="3000" dirty="0"/>
              <a:t>150</a:t>
            </a:r>
            <a:r>
              <a:rPr lang="ko-KR" altLang="en-US" sz="3000" dirty="0"/>
              <a:t>엔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endParaRPr lang="en-US" altLang="ko-KR" sz="3000" dirty="0"/>
          </a:p>
        </p:txBody>
      </p:sp>
      <p:pic>
        <p:nvPicPr>
          <p:cNvPr id="8" name="그림 개체 틀 7" descr="실외, 대지, 나무, 포유류이(가) 표시된 사진&#10;&#10;자동 생성된 설명">
            <a:extLst>
              <a:ext uri="{FF2B5EF4-FFF2-40B4-BE49-F238E27FC236}">
                <a16:creationId xmlns:a16="http://schemas.microsoft.com/office/drawing/2014/main" id="{603D42D9-95B2-4C65-A146-D9C8E053EA4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1422" b="11422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0A3CC2-7C13-4BA0-BA0A-5EC72EF0EFCD}"/>
              </a:ext>
            </a:extLst>
          </p:cNvPr>
          <p:cNvSpPr txBox="1"/>
          <p:nvPr/>
        </p:nvSpPr>
        <p:spPr>
          <a:xfrm>
            <a:off x="437910" y="6286500"/>
            <a:ext cx="45801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친구랑</a:t>
            </a:r>
            <a:r>
              <a:rPr lang="ko-KR" alt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일본여행 </a:t>
            </a:r>
            <a:r>
              <a:rPr lang="en-US" altLang="ko-KR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::</a:t>
            </a:r>
            <a:r>
              <a:rPr lang="ko-KR" alt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나라코엔</a:t>
            </a:r>
            <a:r>
              <a:rPr lang="en-US" altLang="ko-KR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r>
              <a:rPr lang="ko-KR" alt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나라공원</a:t>
            </a:r>
            <a:r>
              <a:rPr lang="en-US" altLang="ko-KR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r>
              <a:rPr lang="ko-KR" alt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사슴</a:t>
            </a:r>
            <a:r>
              <a:rPr lang="en-US" altLang="ko-KR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.. : </a:t>
            </a:r>
            <a:r>
              <a:rPr lang="ko-KR" altLang="en-US" sz="10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네이버블로그</a:t>
            </a:r>
            <a:r>
              <a:rPr lang="ko-KR" alt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1000" dirty="0"/>
          </a:p>
        </p:txBody>
      </p:sp>
      <p:pic>
        <p:nvPicPr>
          <p:cNvPr id="11" name="그림 10" descr="대지, 잔디, 실외, 사람이(가) 표시된 사진&#10;&#10;자동 생성된 설명">
            <a:extLst>
              <a:ext uri="{FF2B5EF4-FFF2-40B4-BE49-F238E27FC236}">
                <a16:creationId xmlns:a16="http://schemas.microsoft.com/office/drawing/2014/main" id="{713E4DD8-9A46-4FAF-9AE1-59F06A463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833" y="189401"/>
            <a:ext cx="3568117" cy="6343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3D3E3-5831-4EED-B557-DC776198F6CE}"/>
              </a:ext>
            </a:extLst>
          </p:cNvPr>
          <p:cNvSpPr txBox="1"/>
          <p:nvPr/>
        </p:nvSpPr>
        <p:spPr>
          <a:xfrm>
            <a:off x="6761117" y="6510545"/>
            <a:ext cx="264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오사카 </a:t>
            </a:r>
            <a:r>
              <a:rPr lang="ko-KR" altLang="en-US" sz="10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갔었을때</a:t>
            </a:r>
            <a:r>
              <a:rPr lang="ko-KR" altLang="en-US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r>
              <a:rPr lang="ko-KR" altLang="en-US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오사카여행 </a:t>
            </a:r>
            <a:r>
              <a:rPr lang="en-US" altLang="ko-KR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r>
              <a:rPr lang="ko-KR" altLang="en-US" sz="10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나혼자일본</a:t>
            </a:r>
            <a:r>
              <a:rPr lang="ko-KR" altLang="en-US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.. : </a:t>
            </a:r>
            <a:r>
              <a:rPr lang="ko-KR" altLang="en-US" sz="10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네이버블로그</a:t>
            </a:r>
            <a:r>
              <a:rPr lang="ko-KR" altLang="en-US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43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 </a:t>
            </a:r>
            <a:r>
              <a:rPr lang="en-US" altLang="ko-KR" dirty="0"/>
              <a:t>– </a:t>
            </a:r>
            <a:r>
              <a:rPr lang="ko-KR" altLang="en-US" dirty="0"/>
              <a:t>문화</a:t>
            </a:r>
            <a:endParaRPr lang="ko" dirty="0"/>
          </a:p>
        </p:txBody>
      </p:sp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61117" y="1265238"/>
            <a:ext cx="5235140" cy="4911725"/>
          </a:xfrm>
        </p:spPr>
        <p:txBody>
          <a:bodyPr rtlCol="0">
            <a:normAutofit/>
          </a:bodyPr>
          <a:lstStyle/>
          <a:p>
            <a:r>
              <a:rPr lang="ko-KR" altLang="en-US" sz="3000" dirty="0"/>
              <a:t>애니메이션 배경지</a:t>
            </a:r>
            <a:endParaRPr lang="en-US" altLang="ko-KR" sz="3000" dirty="0"/>
          </a:p>
          <a:p>
            <a:r>
              <a:rPr lang="ko-KR" altLang="en-US" sz="3000" dirty="0"/>
              <a:t>쓰르라미 울적에</a:t>
            </a:r>
            <a:endParaRPr lang="en-US" altLang="ko-KR" sz="3000" dirty="0"/>
          </a:p>
          <a:p>
            <a:r>
              <a:rPr lang="ko-KR" altLang="en-US" sz="3000" dirty="0" err="1"/>
              <a:t>히나미자와</a:t>
            </a:r>
            <a:endParaRPr lang="en-US" altLang="ko-KR" sz="3000" dirty="0"/>
          </a:p>
          <a:p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endParaRPr lang="en-US" altLang="ko-KR" sz="3000" dirty="0"/>
          </a:p>
        </p:txBody>
      </p:sp>
      <p:pic>
        <p:nvPicPr>
          <p:cNvPr id="4" name="그림 개체 틀 3" descr="하늘, 실외, 산, 자연이(가) 표시된 사진&#10;&#10;자동 생성된 설명">
            <a:extLst>
              <a:ext uri="{FF2B5EF4-FFF2-40B4-BE49-F238E27FC236}">
                <a16:creationId xmlns:a16="http://schemas.microsoft.com/office/drawing/2014/main" id="{7E51D33E-BD85-427C-B20F-27F2DB1F95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2723" r="22723"/>
          <a:stretch>
            <a:fillRect/>
          </a:stretch>
        </p:blipFill>
        <p:spPr/>
      </p:pic>
      <p:pic>
        <p:nvPicPr>
          <p:cNvPr id="6" name="그림 5" descr="산, 잔디, 자연, 실외이(가) 표시된 사진&#10;&#10;자동 생성된 설명">
            <a:extLst>
              <a:ext uri="{FF2B5EF4-FFF2-40B4-BE49-F238E27FC236}">
                <a16:creationId xmlns:a16="http://schemas.microsoft.com/office/drawing/2014/main" id="{03907078-7614-473F-B93C-1B96DB3C12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84" r="21796"/>
          <a:stretch/>
        </p:blipFill>
        <p:spPr>
          <a:xfrm>
            <a:off x="6096000" y="571099"/>
            <a:ext cx="6288182" cy="5714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6B92C-EFA3-46A2-BAA5-E5CC839BD694}"/>
              </a:ext>
            </a:extLst>
          </p:cNvPr>
          <p:cNvSpPr txBox="1"/>
          <p:nvPr/>
        </p:nvSpPr>
        <p:spPr>
          <a:xfrm>
            <a:off x="5993467" y="6286500"/>
            <a:ext cx="3733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애니메이션 </a:t>
            </a:r>
            <a:r>
              <a:rPr lang="en-US" altLang="ko-KR" sz="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r>
              <a:rPr lang="ko-KR" altLang="en-US" sz="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쓰르라미 울적에</a:t>
            </a:r>
            <a:r>
              <a:rPr lang="en-US" altLang="ko-KR" sz="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 </a:t>
            </a:r>
            <a:r>
              <a:rPr lang="ko-KR" altLang="en-US" sz="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성지순례 </a:t>
            </a:r>
            <a:r>
              <a:rPr lang="en-US" altLang="ko-KR" sz="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ko-KR" altLang="en-US" sz="9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네이버블로그</a:t>
            </a:r>
            <a:r>
              <a:rPr lang="ko-KR" altLang="en-US" sz="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62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 </a:t>
            </a:r>
            <a:r>
              <a:rPr lang="en-US" altLang="ko-KR" dirty="0"/>
              <a:t>– </a:t>
            </a:r>
            <a:r>
              <a:rPr lang="ko-KR" altLang="en-US" dirty="0"/>
              <a:t>문화</a:t>
            </a:r>
            <a:endParaRPr lang="ko" dirty="0"/>
          </a:p>
        </p:txBody>
      </p:sp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61117" y="1265238"/>
            <a:ext cx="5235140" cy="4911725"/>
          </a:xfrm>
        </p:spPr>
        <p:txBody>
          <a:bodyPr rtlCol="0">
            <a:normAutofit/>
          </a:bodyPr>
          <a:lstStyle/>
          <a:p>
            <a:r>
              <a:rPr lang="ko-KR" altLang="en-US" sz="3000" dirty="0"/>
              <a:t>애니메이션 배경지</a:t>
            </a:r>
            <a:endParaRPr lang="en-US" altLang="ko-KR" sz="3000" dirty="0"/>
          </a:p>
          <a:p>
            <a:r>
              <a:rPr lang="ko-KR" altLang="en-US" sz="3000" dirty="0"/>
              <a:t>너의 이름은</a:t>
            </a:r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endParaRPr lang="en-US" altLang="ko-KR" sz="3000" dirty="0"/>
          </a:p>
        </p:txBody>
      </p:sp>
      <p:pic>
        <p:nvPicPr>
          <p:cNvPr id="4" name="그림 개체 틀 3" descr="텍스트, 나무, 실외, 건물이(가) 표시된 사진&#10;&#10;자동 생성된 설명">
            <a:extLst>
              <a:ext uri="{FF2B5EF4-FFF2-40B4-BE49-F238E27FC236}">
                <a16:creationId xmlns:a16="http://schemas.microsoft.com/office/drawing/2014/main" id="{34A6758D-935B-456B-BC5A-77711CBE89A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2875" r="22875"/>
          <a:stretch>
            <a:fillRect/>
          </a:stretch>
        </p:blipFill>
        <p:spPr/>
      </p:pic>
      <p:pic>
        <p:nvPicPr>
          <p:cNvPr id="6" name="그림 5" descr="실외, 나무, 대지, 목재의이(가) 표시된 사진&#10;&#10;자동 생성된 설명">
            <a:extLst>
              <a:ext uri="{FF2B5EF4-FFF2-40B4-BE49-F238E27FC236}">
                <a16:creationId xmlns:a16="http://schemas.microsoft.com/office/drawing/2014/main" id="{E031624B-FBFC-4064-B4B3-6BCEB9BF5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979" y="1959405"/>
            <a:ext cx="6821021" cy="45473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F1000F-2E3A-42A3-884B-30AF9ECE9144}"/>
              </a:ext>
            </a:extLst>
          </p:cNvPr>
          <p:cNvSpPr txBox="1"/>
          <p:nvPr/>
        </p:nvSpPr>
        <p:spPr>
          <a:xfrm>
            <a:off x="6487465" y="6506752"/>
            <a:ext cx="41088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너의 이름은 성지순례 </a:t>
            </a:r>
            <a:r>
              <a:rPr lang="en-US" altLang="ko-KR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</a:t>
            </a:r>
            <a:r>
              <a:rPr lang="ko-KR" altLang="en-US" sz="1000" dirty="0" err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히다후루카와</a:t>
            </a:r>
            <a:r>
              <a:rPr lang="ko-KR" altLang="en-US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ko-KR" altLang="en-US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 블로그 </a:t>
            </a:r>
            <a:r>
              <a:rPr lang="en-US" altLang="ko-KR" sz="1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50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 </a:t>
            </a:r>
            <a:r>
              <a:rPr lang="en-US" altLang="ko-KR" dirty="0"/>
              <a:t>– </a:t>
            </a:r>
            <a:r>
              <a:rPr lang="ko-KR" altLang="en-US" dirty="0"/>
              <a:t>문화</a:t>
            </a:r>
            <a:endParaRPr lang="ko" dirty="0"/>
          </a:p>
        </p:txBody>
      </p:sp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61117" y="1265238"/>
            <a:ext cx="5235140" cy="4911725"/>
          </a:xfrm>
        </p:spPr>
        <p:txBody>
          <a:bodyPr rtlCol="0">
            <a:normAutofit/>
          </a:bodyPr>
          <a:lstStyle/>
          <a:p>
            <a:r>
              <a:rPr lang="ko-KR" altLang="en-US" sz="3000" dirty="0"/>
              <a:t>코난 마을</a:t>
            </a:r>
            <a:endParaRPr lang="en-US" altLang="ko-KR" sz="3000" dirty="0"/>
          </a:p>
          <a:p>
            <a:r>
              <a:rPr lang="ko-KR" altLang="en-US" sz="3000" dirty="0"/>
              <a:t>박물관</a:t>
            </a:r>
            <a:r>
              <a:rPr lang="en-US" altLang="ko-KR" sz="3000" dirty="0"/>
              <a:t> / </a:t>
            </a:r>
            <a:r>
              <a:rPr lang="ko-KR" altLang="en-US" sz="3000" dirty="0"/>
              <a:t>카페</a:t>
            </a:r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endParaRPr lang="en-US" altLang="ko-KR" sz="3000" dirty="0"/>
          </a:p>
        </p:txBody>
      </p:sp>
      <p:pic>
        <p:nvPicPr>
          <p:cNvPr id="4" name="그림 개체 틀 3" descr="텍스트, 실외, 표지판, 거리이(가) 표시된 사진&#10;&#10;자동 생성된 설명">
            <a:extLst>
              <a:ext uri="{FF2B5EF4-FFF2-40B4-BE49-F238E27FC236}">
                <a16:creationId xmlns:a16="http://schemas.microsoft.com/office/drawing/2014/main" id="{C5A4DF30-6BF6-4DA8-A639-800E633288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1407" b="11407"/>
          <a:stretch>
            <a:fillRect/>
          </a:stretch>
        </p:blipFill>
        <p:spPr/>
      </p:pic>
      <p:pic>
        <p:nvPicPr>
          <p:cNvPr id="6" name="그림 5" descr="텍스트, 매점이(가) 표시된 사진&#10;&#10;자동 생성된 설명">
            <a:extLst>
              <a:ext uri="{FF2B5EF4-FFF2-40B4-BE49-F238E27FC236}">
                <a16:creationId xmlns:a16="http://schemas.microsoft.com/office/drawing/2014/main" id="{6AC7C529-4B96-4475-868E-45DC6B511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32" y="110429"/>
            <a:ext cx="4977857" cy="6637142"/>
          </a:xfrm>
          <a:prstGeom prst="rect">
            <a:avLst/>
          </a:prstGeom>
        </p:spPr>
      </p:pic>
      <p:pic>
        <p:nvPicPr>
          <p:cNvPr id="8" name="그림 7" descr="음식, 플레이트, 실내, 그릇이(가) 표시된 사진&#10;&#10;자동 생성된 설명">
            <a:extLst>
              <a:ext uri="{FF2B5EF4-FFF2-40B4-BE49-F238E27FC236}">
                <a16:creationId xmlns:a16="http://schemas.microsoft.com/office/drawing/2014/main" id="{CBA19E22-8388-48C7-8C6B-6D657C071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789" y="110429"/>
            <a:ext cx="4977856" cy="6644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AB63EF-21C2-4AC1-A09C-C8C71593B926}"/>
              </a:ext>
            </a:extLst>
          </p:cNvPr>
          <p:cNvSpPr txBox="1"/>
          <p:nvPr/>
        </p:nvSpPr>
        <p:spPr>
          <a:xfrm>
            <a:off x="5768789" y="6523853"/>
            <a:ext cx="39629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</a:t>
            </a:r>
            <a:r>
              <a:rPr lang="ko-KR" altLang="en-US" sz="9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도쿄워홀</a:t>
            </a:r>
            <a:r>
              <a:rPr lang="ko-KR" altLang="en-US" sz="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D+348] 1</a:t>
            </a:r>
            <a:r>
              <a:rPr lang="ko-KR" altLang="en-US" sz="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박 </a:t>
            </a:r>
            <a:r>
              <a:rPr lang="en-US" altLang="ko-KR" sz="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ko-KR" altLang="en-US" sz="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 </a:t>
            </a:r>
            <a:r>
              <a:rPr lang="ko-KR" altLang="en-US" sz="9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돗토리현</a:t>
            </a:r>
            <a:r>
              <a:rPr lang="ko-KR" altLang="en-US" sz="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여행</a:t>
            </a:r>
            <a:r>
              <a:rPr lang="en-US" altLang="ko-KR" sz="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: </a:t>
            </a:r>
            <a:r>
              <a:rPr lang="ko-KR" altLang="en-US" sz="9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네이버블로그</a:t>
            </a:r>
            <a:r>
              <a:rPr lang="ko-KR" altLang="en-US" sz="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78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E5064C-0C77-40EF-B78A-227F2C92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</a:t>
            </a:r>
            <a:endParaRPr lang="ko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FFDDD6-E8E3-4FD4-A371-90094C459E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>
            <a:normAutofit fontScale="85000" lnSpcReduction="10000"/>
          </a:bodyPr>
          <a:lstStyle/>
          <a:p>
            <a:pPr rtl="0"/>
            <a:r>
              <a:rPr lang="ko-KR" altLang="en-US" sz="4400" dirty="0"/>
              <a:t>일본의 관광 자원이란</a:t>
            </a:r>
            <a:r>
              <a:rPr lang="en-US" altLang="ko-KR" sz="4400" dirty="0"/>
              <a:t>?</a:t>
            </a:r>
          </a:p>
          <a:p>
            <a:pPr rtl="0"/>
            <a:r>
              <a:rPr lang="ko-KR" altLang="en-US" sz="4400" dirty="0"/>
              <a:t>일본의 관광 자원</a:t>
            </a:r>
            <a:endParaRPr lang="en-US" altLang="ko-KR" sz="4400" dirty="0"/>
          </a:p>
          <a:p>
            <a:pPr marL="0" indent="0" rtl="0">
              <a:buNone/>
            </a:pPr>
            <a:r>
              <a:rPr lang="en-US" sz="4400" dirty="0"/>
              <a:t>  </a:t>
            </a:r>
            <a:r>
              <a:rPr lang="ko-KR" altLang="en-US" sz="4400" dirty="0"/>
              <a:t>자연</a:t>
            </a:r>
            <a:endParaRPr lang="en-US" altLang="ko-KR" sz="4400" dirty="0"/>
          </a:p>
          <a:p>
            <a:pPr marL="0" indent="0" rtl="0">
              <a:buNone/>
            </a:pPr>
            <a:r>
              <a:rPr lang="en-US" altLang="ko-KR" sz="4400" dirty="0"/>
              <a:t>  </a:t>
            </a:r>
            <a:r>
              <a:rPr lang="ko-KR" altLang="en-US" sz="4400" dirty="0"/>
              <a:t>역사 </a:t>
            </a:r>
            <a:endParaRPr lang="en-US" altLang="ko-KR" sz="4400" dirty="0"/>
          </a:p>
          <a:p>
            <a:pPr marL="0" indent="0" rtl="0">
              <a:buNone/>
            </a:pPr>
            <a:r>
              <a:rPr lang="ko-KR" altLang="en-US" sz="4400" dirty="0"/>
              <a:t>  문화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33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19A9DBB-D1F3-462F-84D2-020DA93E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</p:spPr>
        <p:txBody>
          <a:bodyPr/>
          <a:lstStyle/>
          <a:p>
            <a:r>
              <a:rPr lang="ko-KR" altLang="en-US" dirty="0"/>
              <a:t>영상 </a:t>
            </a:r>
            <a:r>
              <a:rPr lang="en-US" altLang="ko-KR" dirty="0"/>
              <a:t>- https://www.youtube.com/watch?v=22UDUxt8EgY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C7AEEF-78E1-4F3D-8FA6-5676C946F6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86" y="1470025"/>
            <a:ext cx="10904865" cy="47069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온라인 미디어 4" title="기획3)일본, 만화를 관광자원으로 삼다R) 2012-0822-2a">
            <a:hlinkClick r:id="" action="ppaction://media"/>
            <a:extLst>
              <a:ext uri="{FF2B5EF4-FFF2-40B4-BE49-F238E27FC236}">
                <a16:creationId xmlns:a16="http://schemas.microsoft.com/office/drawing/2014/main" id="{24972F1B-6144-4F9E-BC8B-182F0C8D4F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9622" y="961464"/>
            <a:ext cx="11483790" cy="58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35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ED5FE-9B18-48A0-8E2A-86D51777A264}"/>
              </a:ext>
            </a:extLst>
          </p:cNvPr>
          <p:cNvSpPr txBox="1"/>
          <p:nvPr/>
        </p:nvSpPr>
        <p:spPr>
          <a:xfrm>
            <a:off x="4098022" y="2921168"/>
            <a:ext cx="3995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ea typeface="문체부 쓰기 정체" panose="02030609000101010101" pitchFamily="17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72765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FB7A3-D930-4B4C-8CFB-599E34EB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430" y="3568480"/>
            <a:ext cx="5651293" cy="1181189"/>
          </a:xfrm>
        </p:spPr>
        <p:txBody>
          <a:bodyPr/>
          <a:lstStyle/>
          <a:p>
            <a:r>
              <a:rPr lang="ko-KR" altLang="en-US" dirty="0"/>
              <a:t>관광 자원 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325332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E5064C-0C77-40EF-B78A-227F2C92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자원이란</a:t>
            </a:r>
            <a:r>
              <a:rPr lang="en-US" altLang="ko-KR" dirty="0"/>
              <a:t>?</a:t>
            </a:r>
            <a:endParaRPr lang="ko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FFDDD6-E8E3-4FD4-A371-90094C459E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/>
          <a:lstStyle/>
          <a:p>
            <a:pPr rtl="0"/>
            <a:endParaRPr lang="en-US" dirty="0"/>
          </a:p>
          <a:p>
            <a:pPr rtl="0"/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1753720-4C5C-4043-BDEA-506F3E314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49" y="1300653"/>
            <a:ext cx="11476139" cy="5557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D4DCE-E9B0-417B-B93C-F3469F65BCD1}"/>
              </a:ext>
            </a:extLst>
          </p:cNvPr>
          <p:cNvSpPr txBox="1"/>
          <p:nvPr/>
        </p:nvSpPr>
        <p:spPr>
          <a:xfrm>
            <a:off x="10419126" y="1269970"/>
            <a:ext cx="142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u="sng" kern="0" spc="0" dirty="0">
                <a:effectLst/>
                <a:uFill>
                  <a:solidFill>
                    <a:srgbClr val="800080"/>
                  </a:solidFill>
                </a:uFill>
                <a:latin typeface="양재인장체M"/>
                <a:ea typeface="양재인장체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관광 자원 </a:t>
            </a:r>
            <a:r>
              <a:rPr lang="en-US" altLang="ko-KR" sz="1000" u="sng" kern="0" spc="0" dirty="0">
                <a:effectLst/>
                <a:uFill>
                  <a:solidFill>
                    <a:srgbClr val="800080"/>
                  </a:solidFill>
                </a:uFill>
                <a:latin typeface="굴림" panose="020B0600000101010101" pitchFamily="50" charset="-127"/>
                <a:ea typeface="양재인장체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en-US" altLang="ko-KR" sz="1000" kern="0" spc="0" dirty="0">
              <a:effectLst/>
              <a:latin typeface="함초롬바탕" panose="02030604000101010101" pitchFamily="18" charset="-127"/>
            </a:endParaRPr>
          </a:p>
          <a:p>
            <a:r>
              <a:rPr lang="ko-KR" altLang="en-US" sz="1000" dirty="0"/>
              <a:t>네이버 지식 백과</a:t>
            </a:r>
          </a:p>
        </p:txBody>
      </p:sp>
    </p:spTree>
    <p:extLst>
      <p:ext uri="{BB962C8B-B14F-4D97-AF65-F5344CB8AC3E}">
        <p14:creationId xmlns:p14="http://schemas.microsoft.com/office/powerpoint/2010/main" val="356246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391EF-68AB-4BBC-8177-653935274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자연</a:t>
            </a:r>
          </a:p>
        </p:txBody>
      </p:sp>
      <p:pic>
        <p:nvPicPr>
          <p:cNvPr id="6" name="그림 개체 틀 5" descr="나무, 실외, 식물, 숲이(가) 표시된 사진&#10;&#10;자동 생성된 설명">
            <a:extLst>
              <a:ext uri="{FF2B5EF4-FFF2-40B4-BE49-F238E27FC236}">
                <a16:creationId xmlns:a16="http://schemas.microsoft.com/office/drawing/2014/main" id="{6B615D4A-2838-40E5-B87A-6FE8611D45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3579" b="13579"/>
          <a:stretch>
            <a:fillRect/>
          </a:stretch>
        </p:blipFill>
        <p:spPr/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EC18333-EBB7-4DBF-BAA5-796DEBBC0A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ko-KR" altLang="en-US" dirty="0"/>
              <a:t>일본의 관광 자원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0077FD-95B5-4B96-8BCA-54459A75AA76}"/>
              </a:ext>
            </a:extLst>
          </p:cNvPr>
          <p:cNvSpPr txBox="1"/>
          <p:nvPr/>
        </p:nvSpPr>
        <p:spPr>
          <a:xfrm>
            <a:off x="5860372" y="6611779"/>
            <a:ext cx="2768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일본 자연 </a:t>
            </a:r>
            <a:r>
              <a:rPr lang="en-US" altLang="ko-KR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ko-KR" altLang="en-US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 이미지검색 </a:t>
            </a:r>
            <a:r>
              <a:rPr lang="en-US" altLang="ko-KR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6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 </a:t>
            </a:r>
            <a:r>
              <a:rPr lang="en-US" altLang="ko-KR" dirty="0"/>
              <a:t>- </a:t>
            </a:r>
            <a:r>
              <a:rPr lang="ko-KR" altLang="en-US" dirty="0"/>
              <a:t>자연</a:t>
            </a:r>
            <a:endParaRPr lang="ko" dirty="0"/>
          </a:p>
        </p:txBody>
      </p:sp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61117" y="1265238"/>
            <a:ext cx="5235140" cy="4911725"/>
          </a:xfrm>
        </p:spPr>
        <p:txBody>
          <a:bodyPr rtlCol="0">
            <a:normAutofit lnSpcReduction="10000"/>
          </a:bodyPr>
          <a:lstStyle/>
          <a:p>
            <a:r>
              <a:rPr lang="ko-KR" altLang="en-US" sz="3000" dirty="0" err="1"/>
              <a:t>류큐왕</a:t>
            </a:r>
            <a:r>
              <a:rPr lang="ko-KR" altLang="en-US" sz="3000" dirty="0"/>
              <a:t> </a:t>
            </a:r>
            <a:r>
              <a:rPr lang="ko-KR" altLang="en-US" sz="3000" dirty="0" err="1"/>
              <a:t>쇼케이</a:t>
            </a:r>
            <a:r>
              <a:rPr lang="en-US" altLang="ko-KR" sz="3000" dirty="0"/>
              <a:t>  </a:t>
            </a:r>
          </a:p>
          <a:p>
            <a:pPr marL="0" indent="0">
              <a:buNone/>
            </a:pPr>
            <a:r>
              <a:rPr lang="ko-KR" altLang="en-US" sz="3000" dirty="0"/>
              <a:t> 만명이 앉아도 충분한 벌판</a:t>
            </a:r>
            <a:endParaRPr lang="en-US" altLang="ko-KR" sz="3000" dirty="0"/>
          </a:p>
          <a:p>
            <a:pPr rtl="0"/>
            <a:r>
              <a:rPr lang="ko-KR" altLang="en-US" sz="3000" dirty="0" err="1"/>
              <a:t>만좌모</a:t>
            </a:r>
            <a:endParaRPr lang="en-US" altLang="ko-KR" sz="3000" dirty="0"/>
          </a:p>
          <a:p>
            <a:pPr rtl="0"/>
            <a:r>
              <a:rPr lang="ko-KR" altLang="en-US" sz="3000" dirty="0"/>
              <a:t>일본 </a:t>
            </a:r>
            <a:r>
              <a:rPr lang="en-US" altLang="ko-KR" sz="3000" dirty="0"/>
              <a:t>&gt; </a:t>
            </a:r>
            <a:r>
              <a:rPr lang="ko-KR" altLang="en-US" sz="3000" dirty="0"/>
              <a:t>오키나와</a:t>
            </a:r>
            <a:endParaRPr lang="en-US" altLang="ko-KR" sz="3000" dirty="0"/>
          </a:p>
          <a:p>
            <a:pPr rtl="0"/>
            <a:r>
              <a:rPr lang="ko-KR" altLang="en-US" sz="3000" dirty="0"/>
              <a:t>코끼리 모양 자연 암석</a:t>
            </a:r>
            <a:endParaRPr lang="en-US" altLang="ko-KR" sz="3000" dirty="0"/>
          </a:p>
          <a:p>
            <a:pPr marL="0" indent="0" rtl="0">
              <a:buNone/>
            </a:pPr>
            <a:endParaRPr lang="en-US" altLang="ko-KR" sz="900" dirty="0">
              <a:hlinkClick r:id="rId3"/>
            </a:endParaRPr>
          </a:p>
          <a:p>
            <a:pPr marL="0" indent="0" rtl="0">
              <a:buNone/>
            </a:pPr>
            <a:r>
              <a:rPr lang="ko-KR" altLang="en-US" sz="900" dirty="0">
                <a:hlinkClick r:id="rId3"/>
              </a:rPr>
              <a:t>일본 </a:t>
            </a:r>
            <a:r>
              <a:rPr lang="ko-KR" altLang="en-US" sz="900" dirty="0" err="1">
                <a:hlinkClick r:id="rId3"/>
              </a:rPr>
              <a:t>만좌모</a:t>
            </a:r>
            <a:r>
              <a:rPr lang="ko-KR" altLang="en-US" sz="900" dirty="0">
                <a:hlinkClick r:id="rId3"/>
              </a:rPr>
              <a:t> </a:t>
            </a:r>
            <a:r>
              <a:rPr lang="en-US" altLang="ko-KR" sz="900" dirty="0">
                <a:hlinkClick r:id="rId3"/>
              </a:rPr>
              <a:t>: </a:t>
            </a:r>
            <a:r>
              <a:rPr lang="ko-KR" altLang="en-US" sz="900" dirty="0">
                <a:hlinkClick r:id="rId3"/>
              </a:rPr>
              <a:t>지식</a:t>
            </a:r>
            <a:r>
              <a:rPr lang="en-US" altLang="ko-KR" sz="900" dirty="0" err="1">
                <a:hlinkClick r:id="rId3"/>
              </a:rPr>
              <a:t>iN</a:t>
            </a:r>
            <a:r>
              <a:rPr lang="en-US" altLang="ko-KR" sz="900" dirty="0">
                <a:hlinkClick r:id="rId3"/>
              </a:rPr>
              <a:t> (naver.com)</a:t>
            </a:r>
            <a:r>
              <a:rPr lang="en-US" altLang="ko-KR" sz="900" dirty="0"/>
              <a:t> / </a:t>
            </a:r>
            <a:r>
              <a:rPr lang="ko-KR" altLang="en-US" sz="900" dirty="0" err="1">
                <a:hlinkClick r:id="rId4"/>
              </a:rPr>
              <a:t>만좌모</a:t>
            </a:r>
            <a:r>
              <a:rPr lang="ko-KR" altLang="en-US" sz="900" dirty="0">
                <a:hlinkClick r:id="rId4"/>
              </a:rPr>
              <a:t> </a:t>
            </a:r>
            <a:r>
              <a:rPr lang="en-US" altLang="ko-KR" sz="900" dirty="0">
                <a:hlinkClick r:id="rId4"/>
              </a:rPr>
              <a:t>: </a:t>
            </a:r>
            <a:r>
              <a:rPr lang="ko-KR" altLang="en-US" sz="900" dirty="0">
                <a:hlinkClick r:id="rId4"/>
              </a:rPr>
              <a:t>네이버 통합검색 </a:t>
            </a:r>
            <a:r>
              <a:rPr lang="en-US" altLang="ko-KR" sz="900" dirty="0">
                <a:hlinkClick r:id="rId4"/>
              </a:rPr>
              <a:t>(naver.com)</a:t>
            </a:r>
            <a:endParaRPr lang="en-US" altLang="ko-KR" sz="900" dirty="0"/>
          </a:p>
        </p:txBody>
      </p:sp>
      <p:pic>
        <p:nvPicPr>
          <p:cNvPr id="16" name="그림 개체 틀 15" descr="물, 하늘, 실외, 잔디이(가) 표시된 사진&#10;&#10;자동 생성된 설명">
            <a:extLst>
              <a:ext uri="{FF2B5EF4-FFF2-40B4-BE49-F238E27FC236}">
                <a16:creationId xmlns:a16="http://schemas.microsoft.com/office/drawing/2014/main" id="{9A8369B9-E1F7-4B0F-8500-9E2FA3EE85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3563" r="13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9780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 </a:t>
            </a:r>
            <a:r>
              <a:rPr lang="en-US" altLang="ko-KR" dirty="0"/>
              <a:t>– </a:t>
            </a:r>
            <a:r>
              <a:rPr lang="ko-KR" altLang="en-US" dirty="0"/>
              <a:t>자연</a:t>
            </a:r>
            <a:endParaRPr lang="ko" dirty="0"/>
          </a:p>
        </p:txBody>
      </p:sp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61117" y="1265238"/>
            <a:ext cx="5235140" cy="4911725"/>
          </a:xfrm>
        </p:spPr>
        <p:txBody>
          <a:bodyPr rtlCol="0">
            <a:normAutofit/>
          </a:bodyPr>
          <a:lstStyle/>
          <a:p>
            <a:r>
              <a:rPr lang="ko-KR" altLang="en-US" sz="3000" dirty="0" err="1"/>
              <a:t>오가사와라</a:t>
            </a:r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endParaRPr lang="en-US" altLang="ko-KR" sz="3000" dirty="0"/>
          </a:p>
        </p:txBody>
      </p:sp>
      <p:pic>
        <p:nvPicPr>
          <p:cNvPr id="20" name="그림 개체 틀 19" descr="실외, 하늘, 물, 잔디이(가) 표시된 사진&#10;&#10;자동 생성된 설명">
            <a:extLst>
              <a:ext uri="{FF2B5EF4-FFF2-40B4-BE49-F238E27FC236}">
                <a16:creationId xmlns:a16="http://schemas.microsoft.com/office/drawing/2014/main" id="{1F27C9AF-BE81-4577-8DD8-7E88525A80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2664" r="22664"/>
          <a:stretch>
            <a:fillRect/>
          </a:stretch>
        </p:blipFill>
        <p:spPr/>
      </p:pic>
      <p:pic>
        <p:nvPicPr>
          <p:cNvPr id="24" name="그림 23" descr="물, 풀, 수영, 대양저이(가) 표시된 사진&#10;&#10;자동 생성된 설명">
            <a:extLst>
              <a:ext uri="{FF2B5EF4-FFF2-40B4-BE49-F238E27FC236}">
                <a16:creationId xmlns:a16="http://schemas.microsoft.com/office/drawing/2014/main" id="{6B804B46-2E1D-4BA9-AB71-BCFB26D00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50098"/>
            <a:ext cx="5980922" cy="46373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46C5A1D-060D-499B-929A-A1590D88058F}"/>
              </a:ext>
            </a:extLst>
          </p:cNvPr>
          <p:cNvSpPr txBox="1"/>
          <p:nvPr/>
        </p:nvSpPr>
        <p:spPr>
          <a:xfrm>
            <a:off x="478172" y="6286500"/>
            <a:ext cx="4504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</a:t>
            </a:r>
            <a:r>
              <a:rPr lang="ko-KR" alt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일본 여행</a:t>
            </a:r>
            <a:r>
              <a:rPr lang="en-US" altLang="ko-KR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r>
              <a:rPr lang="ko-KR" alt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낙원이라는 </a:t>
            </a:r>
            <a:r>
              <a:rPr lang="ko-KR" altLang="en-US" sz="10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오가사와라</a:t>
            </a:r>
            <a:r>
              <a:rPr lang="ko-KR" alt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섬</a:t>
            </a:r>
            <a:r>
              <a:rPr lang="en-US" altLang="ko-KR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.. : </a:t>
            </a:r>
            <a:r>
              <a:rPr lang="ko-KR" altLang="en-US" sz="10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네이버블로그</a:t>
            </a:r>
            <a:r>
              <a:rPr lang="ko-KR" alt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(naver.com)</a:t>
            </a:r>
            <a:endParaRPr lang="ko-KR" alt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44EFA7-A2AB-45F8-BF38-0C5D36B788CF}"/>
              </a:ext>
            </a:extLst>
          </p:cNvPr>
          <p:cNvSpPr txBox="1"/>
          <p:nvPr/>
        </p:nvSpPr>
        <p:spPr>
          <a:xfrm>
            <a:off x="6952106" y="6592782"/>
            <a:ext cx="52398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ko-KR" altLang="en-US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박</a:t>
            </a:r>
            <a:r>
              <a:rPr lang="en-US" altLang="ko-KR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lang="ko-KR" altLang="en-US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 </a:t>
            </a:r>
            <a:r>
              <a:rPr lang="ko-KR" altLang="en-US" sz="10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오가사와라제도</a:t>
            </a:r>
            <a:r>
              <a:rPr lang="ko-KR" altLang="en-US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여행기 </a:t>
            </a:r>
            <a:r>
              <a:rPr lang="en-US" altLang="ko-KR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- 8 , </a:t>
            </a:r>
            <a:r>
              <a:rPr lang="ko-KR" altLang="en-US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떠나야 할 시간 </a:t>
            </a:r>
            <a:r>
              <a:rPr lang="en-US" altLang="ko-KR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</a:t>
            </a:r>
            <a:r>
              <a:rPr lang="ko-KR" altLang="en-US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여행</a:t>
            </a:r>
            <a:r>
              <a:rPr lang="en-US" altLang="ko-KR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ko-KR" altLang="en-US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일본 갤러리 </a:t>
            </a:r>
            <a:r>
              <a:rPr lang="en-US" altLang="ko-KR" sz="1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(dcinside.com)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13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 </a:t>
            </a:r>
            <a:r>
              <a:rPr lang="en-US" altLang="ko-KR" dirty="0"/>
              <a:t>– </a:t>
            </a:r>
            <a:r>
              <a:rPr lang="ko-KR" altLang="en-US" dirty="0"/>
              <a:t>자연</a:t>
            </a:r>
            <a:endParaRPr lang="ko" dirty="0"/>
          </a:p>
        </p:txBody>
      </p:sp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61117" y="1265238"/>
            <a:ext cx="5235140" cy="4911725"/>
          </a:xfrm>
        </p:spPr>
        <p:txBody>
          <a:bodyPr rtlCol="0">
            <a:normAutofit/>
          </a:bodyPr>
          <a:lstStyle/>
          <a:p>
            <a:r>
              <a:rPr lang="ko-KR" altLang="en-US" sz="3000" dirty="0"/>
              <a:t>벚꽃 축제</a:t>
            </a:r>
            <a:endParaRPr lang="en-US" altLang="ko-KR" sz="3000" dirty="0"/>
          </a:p>
          <a:p>
            <a:r>
              <a:rPr lang="en-US" altLang="ko-KR" sz="3000" dirty="0"/>
              <a:t>&lt;</a:t>
            </a:r>
            <a:r>
              <a:rPr lang="ko-KR" altLang="en-US" sz="3000" dirty="0" err="1"/>
              <a:t>메구로가와</a:t>
            </a:r>
            <a:endParaRPr lang="en-US" altLang="ko-KR" sz="3000" dirty="0"/>
          </a:p>
          <a:p>
            <a:r>
              <a:rPr lang="en-US" altLang="ko-KR" sz="3000" dirty="0"/>
              <a:t>4km </a:t>
            </a:r>
            <a:r>
              <a:rPr lang="ko-KR" altLang="en-US" sz="3000" dirty="0"/>
              <a:t>강</a:t>
            </a:r>
            <a:r>
              <a:rPr lang="en-US" altLang="ko-KR" sz="3000" dirty="0"/>
              <a:t>.800</a:t>
            </a:r>
            <a:r>
              <a:rPr lang="ko-KR" altLang="en-US" sz="3000" dirty="0"/>
              <a:t>그루의 벚나무</a:t>
            </a:r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endParaRPr lang="en-US" altLang="ko-KR" sz="3000" dirty="0"/>
          </a:p>
        </p:txBody>
      </p:sp>
      <p:pic>
        <p:nvPicPr>
          <p:cNvPr id="4" name="그림 개체 틀 3" descr="식물이(가) 표시된 사진&#10;&#10;자동 생성된 설명">
            <a:extLst>
              <a:ext uri="{FF2B5EF4-FFF2-40B4-BE49-F238E27FC236}">
                <a16:creationId xmlns:a16="http://schemas.microsoft.com/office/drawing/2014/main" id="{4A8A435A-9613-4093-BF00-0EFD1EFE20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1382" b="11382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BED0B2-547C-421B-89A3-6EF78148A855}"/>
              </a:ext>
            </a:extLst>
          </p:cNvPr>
          <p:cNvSpPr txBox="1"/>
          <p:nvPr/>
        </p:nvSpPr>
        <p:spPr>
          <a:xfrm>
            <a:off x="542925" y="6302856"/>
            <a:ext cx="3366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https://blog.naver.com/dymg98/220676975617</a:t>
            </a:r>
            <a:endParaRPr lang="ko-KR" altLang="en-US" sz="1000" dirty="0"/>
          </a:p>
        </p:txBody>
      </p:sp>
      <p:pic>
        <p:nvPicPr>
          <p:cNvPr id="10" name="그림 9" descr="테이블이(가) 표시된 사진&#10;&#10;자동 생성된 설명">
            <a:extLst>
              <a:ext uri="{FF2B5EF4-FFF2-40B4-BE49-F238E27FC236}">
                <a16:creationId xmlns:a16="http://schemas.microsoft.com/office/drawing/2014/main" id="{EC916066-8816-495A-BBDA-DFF5BE6F6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892" y="3676206"/>
            <a:ext cx="5772956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7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/>
              <a:t>일본의 관광 자원 </a:t>
            </a:r>
            <a:r>
              <a:rPr lang="en-US" altLang="ko-KR" dirty="0"/>
              <a:t>– </a:t>
            </a:r>
            <a:r>
              <a:rPr lang="ko-KR" altLang="en-US" dirty="0"/>
              <a:t>자연</a:t>
            </a:r>
            <a:endParaRPr lang="ko" dirty="0"/>
          </a:p>
        </p:txBody>
      </p:sp>
      <p:sp>
        <p:nvSpPr>
          <p:cNvPr id="23" name="내용 개체 틀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61117" y="1265238"/>
            <a:ext cx="5235140" cy="4911725"/>
          </a:xfrm>
        </p:spPr>
        <p:txBody>
          <a:bodyPr rtlCol="0">
            <a:normAutofit/>
          </a:bodyPr>
          <a:lstStyle/>
          <a:p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r>
              <a:rPr lang="ko-KR" altLang="en-US" sz="3000" dirty="0"/>
              <a:t>온천</a:t>
            </a:r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endParaRPr lang="en-US" altLang="ko-KR" sz="3000" dirty="0"/>
          </a:p>
        </p:txBody>
      </p:sp>
      <p:pic>
        <p:nvPicPr>
          <p:cNvPr id="4" name="그림 개체 틀 3" descr="나무, 스프링클러장치, 샘이(가) 표시된 사진&#10;&#10;자동 생성된 설명">
            <a:extLst>
              <a:ext uri="{FF2B5EF4-FFF2-40B4-BE49-F238E27FC236}">
                <a16:creationId xmlns:a16="http://schemas.microsoft.com/office/drawing/2014/main" id="{DE59D58A-32EE-405A-989E-CFC5CD02C7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3984" r="13984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29F132-60E1-4530-8F5D-45F344A33501}"/>
              </a:ext>
            </a:extLst>
          </p:cNvPr>
          <p:cNvSpPr txBox="1"/>
          <p:nvPr/>
        </p:nvSpPr>
        <p:spPr>
          <a:xfrm>
            <a:off x="467424" y="6286500"/>
            <a:ext cx="3366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https://blog.naver.com/fukukorea/221594248130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192810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최소화/음소거">
  <a:themeElements>
    <a:clrScheme name="Japan Navy">
      <a:dk1>
        <a:srgbClr val="231B23"/>
      </a:dk1>
      <a:lt1>
        <a:srgbClr val="FCF5E5"/>
      </a:lt1>
      <a:dk2>
        <a:srgbClr val="282C47"/>
      </a:dk2>
      <a:lt2>
        <a:srgbClr val="FCF5E5"/>
      </a:lt2>
      <a:accent1>
        <a:srgbClr val="FDA431"/>
      </a:accent1>
      <a:accent2>
        <a:srgbClr val="4DA1A8"/>
      </a:accent2>
      <a:accent3>
        <a:srgbClr val="D7E7BA"/>
      </a:accent3>
      <a:accent4>
        <a:srgbClr val="FCF5E5"/>
      </a:accent4>
      <a:accent5>
        <a:srgbClr val="282C47"/>
      </a:accent5>
      <a:accent6>
        <a:srgbClr val="EECED3"/>
      </a:accent6>
      <a:hlink>
        <a:srgbClr val="FCA330"/>
      </a:hlink>
      <a:folHlink>
        <a:srgbClr val="4DA1A8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16_TF89826194" id="{45FC526C-7406-4BC6-B4A3-594EE3B4ACF7}" vid="{A6277C0B-8AC6-4726-B42F-D34FD001247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616CEE1616BFBA4991DCB137197F7D32" ma:contentTypeVersion="2" ma:contentTypeDescription="새 문서를 만듭니다." ma:contentTypeScope="" ma:versionID="908a3622cfa756c666a3fcc5c2ba1c1d">
  <xsd:schema xmlns:xsd="http://www.w3.org/2001/XMLSchema" xmlns:xs="http://www.w3.org/2001/XMLSchema" xmlns:p="http://schemas.microsoft.com/office/2006/metadata/properties" xmlns:ns3="86a96fbc-c8d3-4212-9a56-79e0ee0df040" targetNamespace="http://schemas.microsoft.com/office/2006/metadata/properties" ma:root="true" ma:fieldsID="3d52d462b23a99b5fbeef97c7d70c146" ns3:_="">
    <xsd:import namespace="86a96fbc-c8d3-4212-9a56-79e0ee0df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96fbc-c8d3-4212-9a56-79e0ee0df0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86F170-D646-4B43-ACCE-C13C84F9A0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F1B870-DDBE-402D-A7F1-0EC5EAB7C88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6a96fbc-c8d3-4212-9a56-79e0ee0df040"/>
  </ds:schemaRefs>
</ds:datastoreItem>
</file>

<file path=customXml/itemProps3.xml><?xml version="1.0" encoding="utf-8"?>
<ds:datastoreItem xmlns:ds="http://schemas.openxmlformats.org/officeDocument/2006/customXml" ds:itemID="{634F635F-DC82-4885-9273-AFB44688D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96fbc-c8d3-4212-9a56-79e0ee0df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{4E5E26F9-BD91-48FD-8542-2BA3F35BEDB8}tf89826194_win32</Template>
  <TotalTime>506</TotalTime>
  <Words>530</Words>
  <Application>Microsoft Office PowerPoint</Application>
  <PresentationFormat>와이드스크린</PresentationFormat>
  <Paragraphs>151</Paragraphs>
  <Slides>21</Slides>
  <Notes>15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Meiryo UI</vt:lpstr>
      <vt:lpstr>굴림</vt:lpstr>
      <vt:lpstr>Malgun Gothic</vt:lpstr>
      <vt:lpstr>양재인장체M</vt:lpstr>
      <vt:lpstr>함초롬바탕</vt:lpstr>
      <vt:lpstr>Arial</vt:lpstr>
      <vt:lpstr>Calibri</vt:lpstr>
      <vt:lpstr>Wingdings</vt:lpstr>
      <vt:lpstr>최소화/음소거</vt:lpstr>
      <vt:lpstr>일본의 관광 자원</vt:lpstr>
      <vt:lpstr>일본의 관광 자원</vt:lpstr>
      <vt:lpstr>관광 자원 ?</vt:lpstr>
      <vt:lpstr>일본의 관광 자원이란?</vt:lpstr>
      <vt:lpstr>자연</vt:lpstr>
      <vt:lpstr>일본의 관광 자원 - 자연</vt:lpstr>
      <vt:lpstr>일본의 관광 자원 – 자연</vt:lpstr>
      <vt:lpstr>일본의 관광 자원 – 자연</vt:lpstr>
      <vt:lpstr>일본의 관광 자원 – 자연</vt:lpstr>
      <vt:lpstr>역사</vt:lpstr>
      <vt:lpstr>일본의 관광 자원 – 역사</vt:lpstr>
      <vt:lpstr>일본의 관광 자원 – 역사</vt:lpstr>
      <vt:lpstr>문화</vt:lpstr>
      <vt:lpstr>일본의 관광 자원 – 문화</vt:lpstr>
      <vt:lpstr>일본의 관광 자원 – 문화</vt:lpstr>
      <vt:lpstr>일본의 관광 자원 – 문화</vt:lpstr>
      <vt:lpstr>일본의 관광 자원 – 문화</vt:lpstr>
      <vt:lpstr>일본의 관광 자원 – 문화</vt:lpstr>
      <vt:lpstr>일본의 관광 자원 – 문화</vt:lpstr>
      <vt:lpstr>영상 - https://www.youtube.com/watch?v=22UDUxt8EgY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관광 자원</dc:title>
  <dc:creator>이도연</dc:creator>
  <cp:lastModifiedBy>이도연</cp:lastModifiedBy>
  <cp:revision>25</cp:revision>
  <dcterms:created xsi:type="dcterms:W3CDTF">2021-03-30T13:13:10Z</dcterms:created>
  <dcterms:modified xsi:type="dcterms:W3CDTF">2021-03-31T14:26:54Z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0x010100616CEE1616BFBA4991DCB137197F7D32</vt:lpwstr>
  </property>
</Properties>
</file>