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7" r:id="rId3"/>
    <p:sldId id="277" r:id="rId4"/>
    <p:sldId id="288" r:id="rId5"/>
    <p:sldId id="270" r:id="rId6"/>
    <p:sldId id="302" r:id="rId7"/>
    <p:sldId id="298" r:id="rId8"/>
    <p:sldId id="292" r:id="rId9"/>
    <p:sldId id="281" r:id="rId10"/>
    <p:sldId id="278" r:id="rId11"/>
    <p:sldId id="279" r:id="rId12"/>
    <p:sldId id="285" r:id="rId13"/>
    <p:sldId id="309" r:id="rId14"/>
    <p:sldId id="287" r:id="rId15"/>
    <p:sldId id="305" r:id="rId16"/>
    <p:sldId id="295" r:id="rId17"/>
    <p:sldId id="308" r:id="rId18"/>
    <p:sldId id="286" r:id="rId19"/>
    <p:sldId id="282" r:id="rId20"/>
    <p:sldId id="256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6A17E2-823F-49AE-A61E-ED3CF2118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FF98F8C-E932-4243-A29F-8A77BA98A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9B6768-662A-4BDD-B6BF-DE9A9EBB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2EC-9667-4C06-A078-1C92BACD09CB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1B329A-C4E6-4746-959F-CA88DA67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F58E1B-79BB-4079-8899-E953BD67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C504-C1CE-4BD9-B5D7-5053EC1AD9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38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872E7B-802E-417B-A2A9-E0BB98B4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9EE5E1D-E620-4F01-B362-0BC06ED38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4F6992-6570-4147-A782-F2C3B135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2EC-9667-4C06-A078-1C92BACD09CB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E03007-40BD-4448-AB60-991B5E84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0317CA-1D2E-4D2F-8147-3A74BAAF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C504-C1CE-4BD9-B5D7-5053EC1AD9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761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A4A85DB-A26B-48EF-A440-C2A9E044D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149CAD6-DCF6-4E94-8D9E-A6B188E10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9CBC71-B5CD-4C7F-B20F-8D9D562C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2EC-9667-4C06-A078-1C92BACD09CB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1513CE-D133-4806-9261-00154593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C539A7-849E-4D92-A258-0618C0C5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C504-C1CE-4BD9-B5D7-5053EC1AD9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48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DD366D-00EF-40E0-B2A1-ABBAC49A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81494C-D629-4216-87E3-69B0C5595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F58E0C-05C8-49E7-829E-AA01F70D7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2EC-9667-4C06-A078-1C92BACD09CB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52CC5D-D42D-458E-B4FF-ACFA72B3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837925-766A-42E1-9843-30FBFD89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C504-C1CE-4BD9-B5D7-5053EC1AD9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44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3D8FC2-3C3F-49F1-9229-2343023F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8F1486-3231-4EEA-9ED7-1E700D0CF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37F324-C281-445B-A121-A0CF39F14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2EC-9667-4C06-A078-1C92BACD09CB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1F06D6-EFE1-4CD9-B250-5D667DB2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0D7357-E598-46ED-BF19-1645C6F0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C504-C1CE-4BD9-B5D7-5053EC1AD9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37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A3B773-6B20-4955-99A6-A918FFD9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4AF2D3-785F-402B-A64B-B277F7F60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A4E2686-8ECE-4388-94F9-AAA139A2F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433B19-FA21-4A27-8315-45BA63BB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2EC-9667-4C06-A078-1C92BACD09CB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98AD99-D251-47B5-9212-F50DC61B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25F791-ADDD-43B1-9081-E6367B6C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C504-C1CE-4BD9-B5D7-5053EC1AD9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23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BA1F68-3724-4412-BEC4-91F43BB5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D0F8AD6-28D5-43F2-AAFA-9DAE0F128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CBE8718-16B1-493C-B36D-1BD8F68C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A12063E-549B-4124-AD23-5458FB761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D95B336-05F7-43B3-8FC9-05E81F3FF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40DC19D-EE39-4A57-AC7D-27ED3D5F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2EC-9667-4C06-A078-1C92BACD09CB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06B795A-4FF8-4958-975B-29F78D9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7F2FFCB-6DEF-45C9-9849-E2566CC0B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C504-C1CE-4BD9-B5D7-5053EC1AD9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99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4E6BC7-AD87-4521-9981-E6F52B6A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5DBBA53-20A9-4492-973E-5B04E0AA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2EC-9667-4C06-A078-1C92BACD09CB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16DC337-8470-40E4-B6C5-B381467C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23FA699-401D-4C21-9F3B-9CB9308C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C504-C1CE-4BD9-B5D7-5053EC1AD9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80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7F4A6C4-0999-4450-8A24-1276C104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2EC-9667-4C06-A078-1C92BACD09CB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642E22D-F9EF-4C9F-AA34-21F83416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BC4A2E-C559-490D-A556-F8DD9FBB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C504-C1CE-4BD9-B5D7-5053EC1AD9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4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2E9F3B-F43A-4B11-A6A5-CE1B3CC4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455BCF-65EE-4F8C-9538-4A5CB655A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6C37E60-DE3D-498B-9D4B-5C0EFBBF8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1373F8-3AA7-4BDA-95ED-01EBA751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2EC-9667-4C06-A078-1C92BACD09CB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894878-E516-4720-B4C6-0FF83E7D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0BABBA-3647-496E-AD38-6DEE0E4B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C504-C1CE-4BD9-B5D7-5053EC1AD9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39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ADF3E1-2C53-44F5-9495-849B86F3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2ABB8FD-333A-4494-AA79-38FC50693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BFC89E9-A818-45C3-873B-7D6A14696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6B74352-B9AD-48BE-92EA-57735EDC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42EC-9667-4C06-A078-1C92BACD09CB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2000C7D-3441-4006-969B-C3C10089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EC98334-8D74-4BD7-A85B-170324B8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C504-C1CE-4BD9-B5D7-5053EC1AD9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93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C48AB2C-3E73-4551-9A2C-0EBA170D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7B5569E-64FF-4C24-8799-E4A1A1796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0EAA3D-832E-4A76-A2EF-89BF8F9B2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42EC-9667-4C06-A078-1C92BACD09CB}" type="datetimeFigureOut">
              <a:rPr lang="ko-KR" altLang="en-US" smtClean="0"/>
              <a:t>2021-04-13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ADA290-0669-4D90-B999-9A2C76758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E78E93-70AA-4D47-A671-F5BC2F4C5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2C504-C1CE-4BD9-B5D7-5053EC1AD9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73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unaicho.go.jp/ryobo/" TargetMode="Externa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jitv.co.jp/koshitsu/" TargetMode="External"/><Relationship Id="rId2" Type="http://schemas.openxmlformats.org/officeDocument/2006/relationships/hyperlink" Target="https://www.ntv.co.jp/koushitsunik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bs.jp/p/koushitsu-albu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cyq0BFc4Q" TargetMode="External"/><Relationship Id="rId2" Type="http://schemas.openxmlformats.org/officeDocument/2006/relationships/hyperlink" Target="https://www.youtube.com/watch?v=hvnJSBxZYR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D63214E-9829-4CFD-AFB6-2DBF49E0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180383"/>
            <a:ext cx="6105194" cy="10673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/>
            <a:r>
              <a:rPr lang="ko-KR" alt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일본의 황실</a:t>
            </a:r>
            <a:endParaRPr lang="en-US" altLang="ko-KR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AECF8-D66E-473C-8C10-6B6F2DD0E96A}"/>
              </a:ext>
            </a:extLst>
          </p:cNvPr>
          <p:cNvSpPr txBox="1"/>
          <p:nvPr/>
        </p:nvSpPr>
        <p:spPr>
          <a:xfrm>
            <a:off x="7336293" y="4143938"/>
            <a:ext cx="181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21*019**</a:t>
            </a:r>
          </a:p>
          <a:p>
            <a:r>
              <a:rPr lang="ko-KR" altLang="en-US" sz="2400" dirty="0"/>
              <a:t>류</a:t>
            </a:r>
            <a:r>
              <a:rPr lang="en-US" altLang="ko-KR" sz="2400" dirty="0"/>
              <a:t>*</a:t>
            </a:r>
            <a:r>
              <a:rPr lang="ko-KR" altLang="en-US" sz="2400" dirty="0"/>
              <a:t>이</a:t>
            </a:r>
          </a:p>
        </p:txBody>
      </p:sp>
    </p:spTree>
    <p:extLst>
      <p:ext uri="{BB962C8B-B14F-4D97-AF65-F5344CB8AC3E}">
        <p14:creationId xmlns:p14="http://schemas.microsoft.com/office/powerpoint/2010/main" val="165511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>
            <a:extLst>
              <a:ext uri="{FF2B5EF4-FFF2-40B4-BE49-F238E27FC236}">
                <a16:creationId xmlns:a16="http://schemas.microsoft.com/office/drawing/2014/main" id="{5AC0EAEB-2858-40EF-A520-C20092F8C27E}"/>
              </a:ext>
            </a:extLst>
          </p:cNvPr>
          <p:cNvSpPr/>
          <p:nvPr/>
        </p:nvSpPr>
        <p:spPr>
          <a:xfrm>
            <a:off x="4967499" y="4238670"/>
            <a:ext cx="2306320" cy="12984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/>
              <a:t>의원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D5DA592-7A3D-490F-ABFE-E0DC1119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24" y="209061"/>
            <a:ext cx="3268467" cy="1325563"/>
          </a:xfrm>
        </p:spPr>
        <p:txBody>
          <a:bodyPr/>
          <a:lstStyle/>
          <a:p>
            <a:r>
              <a:rPr lang="ko-KR" altLang="en-US" dirty="0"/>
              <a:t>황실회의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3E36A5F-CCF7-4EAB-B34C-CD541F9C85F3}"/>
              </a:ext>
            </a:extLst>
          </p:cNvPr>
          <p:cNvGrpSpPr/>
          <p:nvPr/>
        </p:nvGrpSpPr>
        <p:grpSpPr>
          <a:xfrm>
            <a:off x="1692789" y="3762035"/>
            <a:ext cx="9547781" cy="2897581"/>
            <a:chOff x="1692789" y="3762035"/>
            <a:chExt cx="9547781" cy="289758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110ED1C6-92AC-4443-ADC9-52B05DD8C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051" y="3764486"/>
              <a:ext cx="1491422" cy="221483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64BEC2-7D62-42FC-ABE2-39A93BE2311B}"/>
                </a:ext>
              </a:extLst>
            </p:cNvPr>
            <p:cNvSpPr txBox="1"/>
            <p:nvPr/>
          </p:nvSpPr>
          <p:spPr>
            <a:xfrm>
              <a:off x="1692789" y="6002608"/>
              <a:ext cx="2032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아키시노노미야 </a:t>
              </a:r>
              <a:endParaRPr lang="en-US" altLang="ko-KR" dirty="0"/>
            </a:p>
            <a:p>
              <a:r>
                <a:rPr lang="ko-KR" altLang="en-US" dirty="0" err="1"/>
                <a:t>후미히토</a:t>
              </a:r>
              <a:r>
                <a:rPr lang="en-US" altLang="ko-KR" dirty="0"/>
                <a:t>(</a:t>
              </a:r>
              <a:r>
                <a:rPr lang="ko-KR" altLang="en-US" dirty="0"/>
                <a:t>황족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9E12CC-53CE-4D72-9B81-3F7C505C76BE}"/>
                </a:ext>
              </a:extLst>
            </p:cNvPr>
            <p:cNvSpPr txBox="1"/>
            <p:nvPr/>
          </p:nvSpPr>
          <p:spPr>
            <a:xfrm>
              <a:off x="5278120" y="6013285"/>
              <a:ext cx="2306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마사히토</a:t>
              </a:r>
              <a:r>
                <a:rPr lang="ko-KR" altLang="en-US" dirty="0"/>
                <a:t> 친왕</a:t>
              </a:r>
              <a:endParaRPr lang="en-US" altLang="ko-KR" dirty="0"/>
            </a:p>
            <a:p>
              <a:r>
                <a:rPr lang="ko-KR" altLang="en-US" dirty="0"/>
                <a:t>왕비 </a:t>
              </a:r>
              <a:r>
                <a:rPr lang="ko-KR" altLang="en-US" dirty="0" err="1"/>
                <a:t>하나코</a:t>
              </a:r>
              <a:r>
                <a:rPr lang="en-US" altLang="ko-KR" dirty="0"/>
                <a:t>(</a:t>
              </a:r>
              <a:r>
                <a:rPr lang="ko-KR" altLang="en-US" dirty="0"/>
                <a:t>황족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A02E3804-B8C4-4153-BBBA-DC1E2C2F5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120" y="3764487"/>
              <a:ext cx="1685078" cy="22467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279ED56E-E50A-4ADF-A77B-0B014A2C6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450" y="3762035"/>
              <a:ext cx="1662392" cy="22192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821F42-241E-41E9-9388-A45759603571}"/>
                </a:ext>
              </a:extLst>
            </p:cNvPr>
            <p:cNvSpPr txBox="1"/>
            <p:nvPr/>
          </p:nvSpPr>
          <p:spPr>
            <a:xfrm>
              <a:off x="8822490" y="6002607"/>
              <a:ext cx="2418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스가</a:t>
              </a:r>
              <a:r>
                <a:rPr lang="ko-KR" altLang="en-US" dirty="0"/>
                <a:t> </a:t>
              </a:r>
              <a:r>
                <a:rPr lang="ko-KR" altLang="en-US" dirty="0" err="1"/>
                <a:t>요시히데</a:t>
              </a:r>
              <a:r>
                <a:rPr lang="ko-KR" altLang="en-US" dirty="0"/>
                <a:t>	</a:t>
              </a:r>
              <a:endParaRPr lang="en-US" altLang="ko-KR" dirty="0"/>
            </a:p>
            <a:p>
              <a:r>
                <a:rPr lang="ko-KR" altLang="en-US" dirty="0"/>
                <a:t>총리</a:t>
              </a:r>
              <a:r>
                <a:rPr lang="en-US" altLang="ko-KR" dirty="0"/>
                <a:t>(</a:t>
              </a:r>
              <a:r>
                <a:rPr lang="ko-KR" altLang="en-US" dirty="0"/>
                <a:t>의장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7A2648AB-6AF1-493A-A479-AAC00D027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31" y="114897"/>
            <a:ext cx="4340565" cy="2839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B638EF-8E67-4EE2-A432-E392A8CA0962}"/>
              </a:ext>
            </a:extLst>
          </p:cNvPr>
          <p:cNvSpPr txBox="1"/>
          <p:nvPr/>
        </p:nvSpPr>
        <p:spPr>
          <a:xfrm>
            <a:off x="611360" y="1418422"/>
            <a:ext cx="6780843" cy="187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/>
              <a:t> 일본의 황실에 관한 중요한 사항을 합의하는 국가 기관</a:t>
            </a:r>
            <a:endParaRPr lang="en-US" altLang="ko-KR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/>
              <a:t> 의원 </a:t>
            </a:r>
            <a:r>
              <a:rPr lang="en-US" altLang="ko-KR" sz="2000" dirty="0"/>
              <a:t>10</a:t>
            </a:r>
            <a:r>
              <a:rPr lang="ko-KR" altLang="en-US" sz="2000" dirty="0"/>
              <a:t>명</a:t>
            </a:r>
            <a:endParaRPr lang="en-US" altLang="ko-KR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/>
              <a:t> 예비의원 </a:t>
            </a:r>
            <a:r>
              <a:rPr lang="en-US" altLang="ko-KR" sz="2000" dirty="0"/>
              <a:t>10</a:t>
            </a:r>
            <a:r>
              <a:rPr lang="ko-KR" altLang="en-US" sz="2000" dirty="0"/>
              <a:t>명</a:t>
            </a:r>
            <a:endParaRPr lang="en-US" altLang="ko-KR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/>
              <a:t> 황족</a:t>
            </a:r>
            <a:r>
              <a:rPr lang="en-US" altLang="ko-KR" sz="2000" dirty="0"/>
              <a:t>, </a:t>
            </a:r>
            <a:r>
              <a:rPr lang="ko-KR" altLang="en-US" sz="2000" dirty="0"/>
              <a:t>최고재판소 판사</a:t>
            </a:r>
            <a:r>
              <a:rPr lang="en-US" altLang="ko-KR" sz="2000" dirty="0"/>
              <a:t>,</a:t>
            </a:r>
            <a:r>
              <a:rPr lang="ko-KR" altLang="en-US" sz="2000" dirty="0"/>
              <a:t> 예비의원의 임기는 </a:t>
            </a:r>
            <a:r>
              <a:rPr lang="en-US" altLang="ko-KR" sz="2000" dirty="0"/>
              <a:t>4</a:t>
            </a:r>
            <a:r>
              <a:rPr lang="ko-KR" altLang="en-US" sz="2000" dirty="0"/>
              <a:t>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E7D85-10DC-4F3C-9A84-1DCABE231128}"/>
              </a:ext>
            </a:extLst>
          </p:cNvPr>
          <p:cNvSpPr txBox="1"/>
          <p:nvPr/>
        </p:nvSpPr>
        <p:spPr>
          <a:xfrm>
            <a:off x="8822490" y="2531474"/>
            <a:ext cx="230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err="1"/>
              <a:t>궁내청</a:t>
            </a:r>
            <a:r>
              <a:rPr lang="ko-KR" altLang="en-US" dirty="0"/>
              <a:t> 청사</a:t>
            </a:r>
          </a:p>
        </p:txBody>
      </p:sp>
    </p:spTree>
    <p:extLst>
      <p:ext uri="{BB962C8B-B14F-4D97-AF65-F5344CB8AC3E}">
        <p14:creationId xmlns:p14="http://schemas.microsoft.com/office/powerpoint/2010/main" val="6692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타원 15">
            <a:extLst>
              <a:ext uri="{FF2B5EF4-FFF2-40B4-BE49-F238E27FC236}">
                <a16:creationId xmlns:a16="http://schemas.microsoft.com/office/drawing/2014/main" id="{5D5DD6CC-2DB5-4E58-9052-55D76AF26E81}"/>
              </a:ext>
            </a:extLst>
          </p:cNvPr>
          <p:cNvSpPr/>
          <p:nvPr/>
        </p:nvSpPr>
        <p:spPr>
          <a:xfrm>
            <a:off x="5958239" y="2779799"/>
            <a:ext cx="2306320" cy="12984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/>
              <a:t>의원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3B5251A-6ABA-47B9-8D7E-FFD27EE27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5" y="253340"/>
            <a:ext cx="2590878" cy="1323884"/>
          </a:xfrm>
        </p:spPr>
        <p:txBody>
          <a:bodyPr/>
          <a:lstStyle/>
          <a:p>
            <a:r>
              <a:rPr lang="ko-KR" altLang="en-US" dirty="0"/>
              <a:t>황실회의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658B589E-FFE0-48BA-89DD-39C1806F8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83" y="3630247"/>
            <a:ext cx="2194550" cy="3012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ED6039-5C6D-4528-A516-86657F9F45E5}"/>
              </a:ext>
            </a:extLst>
          </p:cNvPr>
          <p:cNvSpPr txBox="1"/>
          <p:nvPr/>
        </p:nvSpPr>
        <p:spPr>
          <a:xfrm>
            <a:off x="872023" y="5636944"/>
            <a:ext cx="244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아카마츠</a:t>
            </a:r>
            <a:r>
              <a:rPr lang="ko-KR" altLang="en-US" dirty="0"/>
              <a:t> </a:t>
            </a:r>
            <a:r>
              <a:rPr lang="ko-KR" altLang="en-US" dirty="0" err="1"/>
              <a:t>히로타카</a:t>
            </a:r>
            <a:endParaRPr lang="en-US" altLang="ko-KR" dirty="0"/>
          </a:p>
          <a:p>
            <a:r>
              <a:rPr lang="ko-KR" altLang="en-US" dirty="0"/>
              <a:t>중의원 부의장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B55FDFF3-6EB7-4487-B6CC-E7EC6E688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72" y="355407"/>
            <a:ext cx="2191519" cy="3207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CDA89-BEF4-4A94-8FC7-2FEAE184849A}"/>
              </a:ext>
            </a:extLst>
          </p:cNvPr>
          <p:cNvSpPr txBox="1"/>
          <p:nvPr/>
        </p:nvSpPr>
        <p:spPr>
          <a:xfrm>
            <a:off x="7660150" y="2094865"/>
            <a:ext cx="1663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산 </a:t>
            </a:r>
            <a:r>
              <a:rPr lang="ko-KR" altLang="en-US" dirty="0" err="1"/>
              <a:t>아키</a:t>
            </a:r>
            <a:r>
              <a:rPr lang="ko-KR" altLang="en-US" dirty="0"/>
              <a:t>	</a:t>
            </a:r>
            <a:endParaRPr lang="en-US" altLang="ko-KR" dirty="0"/>
          </a:p>
          <a:p>
            <a:r>
              <a:rPr lang="ko-KR" altLang="en-US" dirty="0"/>
              <a:t>참의원 의장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72A35C7D-CF62-4CBD-B11E-0B30EC837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36" y="3629086"/>
            <a:ext cx="2175856" cy="3012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AE05D3-8A6F-4FE0-9C21-23AA8ECCBC22}"/>
              </a:ext>
            </a:extLst>
          </p:cNvPr>
          <p:cNvSpPr txBox="1"/>
          <p:nvPr/>
        </p:nvSpPr>
        <p:spPr>
          <a:xfrm>
            <a:off x="7648153" y="5135353"/>
            <a:ext cx="201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오가와 </a:t>
            </a:r>
            <a:r>
              <a:rPr lang="ko-KR" altLang="en-US" dirty="0" err="1"/>
              <a:t>토시오</a:t>
            </a:r>
            <a:r>
              <a:rPr lang="ko-KR" altLang="en-US" dirty="0"/>
              <a:t>	</a:t>
            </a:r>
            <a:endParaRPr lang="en-US" altLang="ko-KR" dirty="0"/>
          </a:p>
          <a:p>
            <a:r>
              <a:rPr lang="ko-KR" altLang="en-US" dirty="0"/>
              <a:t>참의원 부의장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1D7BDE-3116-4103-918F-116C19382E5C}"/>
              </a:ext>
            </a:extLst>
          </p:cNvPr>
          <p:cNvSpPr txBox="1"/>
          <p:nvPr/>
        </p:nvSpPr>
        <p:spPr>
          <a:xfrm>
            <a:off x="1081441" y="2490327"/>
            <a:ext cx="230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오시마</a:t>
            </a:r>
            <a:r>
              <a:rPr lang="ko-KR" altLang="en-US" dirty="0"/>
              <a:t> </a:t>
            </a:r>
            <a:r>
              <a:rPr lang="ko-KR" altLang="en-US" dirty="0" err="1"/>
              <a:t>다다모리</a:t>
            </a:r>
            <a:r>
              <a:rPr lang="ko-KR" altLang="en-US" dirty="0"/>
              <a:t>	</a:t>
            </a:r>
            <a:endParaRPr lang="en-US" altLang="ko-KR" dirty="0"/>
          </a:p>
          <a:p>
            <a:r>
              <a:rPr lang="ko-KR" altLang="en-US" dirty="0"/>
              <a:t>중의원 의장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B79FF91A-BEB1-41C8-A584-7D65FD9D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83" y="355407"/>
            <a:ext cx="2182130" cy="3177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A5C1E4D7-54EF-4EFA-A0FE-2FCFE7C2562C}"/>
              </a:ext>
            </a:extLst>
          </p:cNvPr>
          <p:cNvGrpSpPr/>
          <p:nvPr/>
        </p:nvGrpSpPr>
        <p:grpSpPr>
          <a:xfrm>
            <a:off x="9251462" y="665255"/>
            <a:ext cx="3182486" cy="5734733"/>
            <a:chOff x="9540220" y="142838"/>
            <a:chExt cx="3182486" cy="5734733"/>
          </a:xfrm>
        </p:grpSpPr>
        <p:sp>
          <p:nvSpPr>
            <p:cNvPr id="3" name="두루마리 모양: 세로로 말림 2">
              <a:extLst>
                <a:ext uri="{FF2B5EF4-FFF2-40B4-BE49-F238E27FC236}">
                  <a16:creationId xmlns:a16="http://schemas.microsoft.com/office/drawing/2014/main" id="{3B6A7BC1-5EF5-430B-9EA3-2295F6407EF0}"/>
                </a:ext>
              </a:extLst>
            </p:cNvPr>
            <p:cNvSpPr/>
            <p:nvPr/>
          </p:nvSpPr>
          <p:spPr>
            <a:xfrm>
              <a:off x="9540220" y="142838"/>
              <a:ext cx="2932709" cy="5734733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99B5D1-CBD9-4815-A6E5-B3CC19D6E40D}"/>
                </a:ext>
              </a:extLst>
            </p:cNvPr>
            <p:cNvSpPr txBox="1"/>
            <p:nvPr/>
          </p:nvSpPr>
          <p:spPr>
            <a:xfrm>
              <a:off x="9949026" y="1054806"/>
              <a:ext cx="2707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니시무라</a:t>
              </a:r>
              <a:r>
                <a:rPr lang="ko-KR" altLang="en-US" dirty="0"/>
                <a:t> </a:t>
              </a:r>
              <a:r>
                <a:rPr lang="ko-KR" altLang="en-US" dirty="0" err="1"/>
                <a:t>야스히코</a:t>
              </a:r>
              <a:endParaRPr lang="en-US" altLang="ko-KR" dirty="0"/>
            </a:p>
            <a:p>
              <a:r>
                <a:rPr lang="ko-KR" altLang="en-US" dirty="0"/>
                <a:t>궁내청 장관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C12FF6-8516-4F43-B2C8-89DD07301EA0}"/>
                </a:ext>
              </a:extLst>
            </p:cNvPr>
            <p:cNvSpPr txBox="1"/>
            <p:nvPr/>
          </p:nvSpPr>
          <p:spPr>
            <a:xfrm>
              <a:off x="9949026" y="2693365"/>
              <a:ext cx="2773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오오타니</a:t>
              </a:r>
              <a:r>
                <a:rPr lang="ko-KR" altLang="en-US" dirty="0"/>
                <a:t> 나오토	</a:t>
              </a:r>
              <a:endParaRPr lang="en-US" altLang="ko-KR" dirty="0"/>
            </a:p>
            <a:p>
              <a:r>
                <a:rPr lang="ko-KR" altLang="en-US" dirty="0"/>
                <a:t>최고 재판소 장관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043726-11BF-4244-AC75-0A479F14B8FE}"/>
                </a:ext>
              </a:extLst>
            </p:cNvPr>
            <p:cNvSpPr txBox="1"/>
            <p:nvPr/>
          </p:nvSpPr>
          <p:spPr>
            <a:xfrm>
              <a:off x="9949026" y="4331924"/>
              <a:ext cx="2600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이케</a:t>
              </a:r>
              <a:r>
                <a:rPr lang="ko-KR" altLang="en-US" dirty="0"/>
                <a:t> 가미 마사유키</a:t>
              </a:r>
              <a:endParaRPr lang="en-US" altLang="ko-KR" dirty="0"/>
            </a:p>
            <a:p>
              <a:r>
                <a:rPr lang="ko-KR" altLang="en-US" dirty="0"/>
                <a:t>최고 재판소 판사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DC939DC-30A6-4B6A-84FD-C8A95CAB653E}"/>
              </a:ext>
            </a:extLst>
          </p:cNvPr>
          <p:cNvGrpSpPr/>
          <p:nvPr/>
        </p:nvGrpSpPr>
        <p:grpSpPr>
          <a:xfrm>
            <a:off x="3959191" y="1252121"/>
            <a:ext cx="5019679" cy="4353757"/>
            <a:chOff x="3199982" y="1222513"/>
            <a:chExt cx="5228402" cy="4641992"/>
          </a:xfrm>
        </p:grpSpPr>
        <p:sp>
          <p:nvSpPr>
            <p:cNvPr id="18" name="사각형: 모서리가 접힌 도형 17">
              <a:extLst>
                <a:ext uri="{FF2B5EF4-FFF2-40B4-BE49-F238E27FC236}">
                  <a16:creationId xmlns:a16="http://schemas.microsoft.com/office/drawing/2014/main" id="{5D58A27B-F060-440F-B1CF-198CFE446553}"/>
                </a:ext>
              </a:extLst>
            </p:cNvPr>
            <p:cNvSpPr/>
            <p:nvPr/>
          </p:nvSpPr>
          <p:spPr>
            <a:xfrm>
              <a:off x="3199982" y="1222513"/>
              <a:ext cx="5228402" cy="4641992"/>
            </a:xfrm>
            <a:prstGeom prst="foldedCorner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F5ECF1-ED4A-40AC-972E-4222D9694F05}"/>
                </a:ext>
              </a:extLst>
            </p:cNvPr>
            <p:cNvSpPr txBox="1"/>
            <p:nvPr/>
          </p:nvSpPr>
          <p:spPr>
            <a:xfrm>
              <a:off x="3825647" y="1558474"/>
              <a:ext cx="4078288" cy="3796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600" u="sng" dirty="0"/>
                <a:t>심의 사항</a:t>
              </a:r>
              <a:endParaRPr lang="en-US" altLang="ko-KR" sz="2600" u="sng" dirty="0"/>
            </a:p>
            <a:p>
              <a:endParaRPr lang="en-US" altLang="ko-KR" sz="2400" dirty="0"/>
            </a:p>
            <a:p>
              <a:pPr>
                <a:lnSpc>
                  <a:spcPct val="150000"/>
                </a:lnSpc>
              </a:pPr>
              <a:r>
                <a:rPr lang="en-US" altLang="ko-KR" sz="2400" dirty="0"/>
                <a:t>1 </a:t>
              </a:r>
              <a:r>
                <a:rPr lang="ko-KR" altLang="en-US" sz="2400" dirty="0"/>
                <a:t>황위 계승의 순서 변경 </a:t>
              </a:r>
              <a:endParaRPr lang="en-US" altLang="ko-KR" sz="2400" dirty="0"/>
            </a:p>
            <a:p>
              <a:pPr>
                <a:lnSpc>
                  <a:spcPct val="150000"/>
                </a:lnSpc>
              </a:pPr>
              <a:r>
                <a:rPr lang="en-US" altLang="ko-KR" sz="2400" dirty="0"/>
                <a:t>2 </a:t>
              </a:r>
              <a:r>
                <a:rPr lang="ko-KR" altLang="en-US" sz="2400" dirty="0"/>
                <a:t>입후와 황족 남자의 혼인</a:t>
              </a:r>
              <a:endParaRPr lang="en-US" altLang="ko-KR" sz="2400" dirty="0"/>
            </a:p>
            <a:p>
              <a:pPr>
                <a:lnSpc>
                  <a:spcPct val="150000"/>
                </a:lnSpc>
              </a:pPr>
              <a:r>
                <a:rPr lang="en-US" altLang="ko-KR" sz="2400" dirty="0"/>
                <a:t>3 </a:t>
              </a:r>
              <a:r>
                <a:rPr lang="ko-KR" altLang="en-US" sz="2400" dirty="0"/>
                <a:t>황족 신분의 이탈 </a:t>
              </a:r>
              <a:endParaRPr lang="en-US" altLang="ko-KR" sz="2400" dirty="0"/>
            </a:p>
            <a:p>
              <a:pPr>
                <a:lnSpc>
                  <a:spcPct val="150000"/>
                </a:lnSpc>
              </a:pPr>
              <a:r>
                <a:rPr lang="en-US" altLang="ko-KR" sz="2400" dirty="0"/>
                <a:t>4 </a:t>
              </a:r>
              <a:r>
                <a:rPr lang="ko-KR" altLang="en-US" sz="2400" dirty="0"/>
                <a:t>섭정의 설치</a:t>
              </a:r>
              <a:r>
                <a:rPr lang="en-US" altLang="ko-KR" sz="2400" dirty="0"/>
                <a:t>·</a:t>
              </a:r>
              <a:r>
                <a:rPr lang="ko-KR" altLang="en-US" sz="2400" dirty="0"/>
                <a:t>폐지</a:t>
              </a:r>
              <a:endParaRPr lang="en-US" altLang="ko-KR" sz="2400" dirty="0"/>
            </a:p>
            <a:p>
              <a:pPr>
                <a:lnSpc>
                  <a:spcPct val="150000"/>
                </a:lnSpc>
              </a:pPr>
              <a:r>
                <a:rPr lang="en-US" altLang="ko-KR" sz="2400" dirty="0"/>
                <a:t>5 </a:t>
              </a:r>
              <a:r>
                <a:rPr lang="ko-KR" altLang="en-US" sz="2400" dirty="0"/>
                <a:t>섭정의 순서 변경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02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7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5" name="Rectangle 264">
            <a:extLst>
              <a:ext uri="{FF2B5EF4-FFF2-40B4-BE49-F238E27FC236}">
                <a16:creationId xmlns:a16="http://schemas.microsoft.com/office/drawing/2014/main" id="{382E0DD2-11DF-4411-A6ED-1182F5176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97386A3-5130-4371-B926-4EB601E7A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822" y="680578"/>
            <a:ext cx="3889197" cy="10309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황실 관련 시설</a:t>
            </a:r>
          </a:p>
        </p:txBody>
      </p:sp>
      <p:pic>
        <p:nvPicPr>
          <p:cNvPr id="1032" name="Picture 8" descr="赤坂御所（日月の間）">
            <a:extLst>
              <a:ext uri="{FF2B5EF4-FFF2-40B4-BE49-F238E27FC236}">
                <a16:creationId xmlns:a16="http://schemas.microsoft.com/office/drawing/2014/main" id="{4C982CF3-8703-4D0C-85FB-C85E5CFCA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r="20419" b="-2"/>
          <a:stretch/>
        </p:blipFill>
        <p:spPr bwMode="auto">
          <a:xfrm>
            <a:off x="5149851" y="-3243"/>
            <a:ext cx="2376092" cy="22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赤坂御所（檜の間）">
            <a:extLst>
              <a:ext uri="{FF2B5EF4-FFF2-40B4-BE49-F238E27FC236}">
                <a16:creationId xmlns:a16="http://schemas.microsoft.com/office/drawing/2014/main" id="{BFA7E541-8465-4E6C-8377-5633E51D4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7" r="1" b="1"/>
          <a:stretch/>
        </p:blipFill>
        <p:spPr bwMode="auto">
          <a:xfrm>
            <a:off x="2579411" y="-2446"/>
            <a:ext cx="2376092" cy="22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赤坂御所（御車寄）">
            <a:extLst>
              <a:ext uri="{FF2B5EF4-FFF2-40B4-BE49-F238E27FC236}">
                <a16:creationId xmlns:a16="http://schemas.microsoft.com/office/drawing/2014/main" id="{99DF1C17-EC7C-4020-A202-5D8C1BDC3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" r="20728" b="1"/>
          <a:stretch/>
        </p:blipFill>
        <p:spPr bwMode="auto">
          <a:xfrm>
            <a:off x="0" y="-3244"/>
            <a:ext cx="2376092" cy="22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텍스트, 실외이(가) 표시된 사진&#10;&#10;자동 생성된 설명">
            <a:extLst>
              <a:ext uri="{FF2B5EF4-FFF2-40B4-BE49-F238E27FC236}">
                <a16:creationId xmlns:a16="http://schemas.microsoft.com/office/drawing/2014/main" id="{2CD81DEB-B427-4D5D-8AB6-84F8899B9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2" r="19096" b="-2"/>
          <a:stretch/>
        </p:blipFill>
        <p:spPr bwMode="auto">
          <a:xfrm>
            <a:off x="3714" y="2400151"/>
            <a:ext cx="3330225" cy="205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皇居・正門石橋 2019年（令和元年）5月4日撮影">
            <a:extLst>
              <a:ext uri="{FF2B5EF4-FFF2-40B4-BE49-F238E27FC236}">
                <a16:creationId xmlns:a16="http://schemas.microsoft.com/office/drawing/2014/main" id="{62C56296-AEF8-4F03-972C-5DB3B5B62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r="1849" b="3"/>
          <a:stretch/>
        </p:blipFill>
        <p:spPr bwMode="auto">
          <a:xfrm>
            <a:off x="-1" y="4628909"/>
            <a:ext cx="3324552" cy="22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지도이(가) 표시된 사진&#10;&#10;자동 생성된 설명">
            <a:extLst>
              <a:ext uri="{FF2B5EF4-FFF2-40B4-BE49-F238E27FC236}">
                <a16:creationId xmlns:a16="http://schemas.microsoft.com/office/drawing/2014/main" id="{1B0F43D2-00E2-4C8E-85E9-0DE6B4726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r="2" b="5665"/>
          <a:stretch/>
        </p:blipFill>
        <p:spPr bwMode="auto">
          <a:xfrm>
            <a:off x="3534403" y="2400151"/>
            <a:ext cx="3996536" cy="44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0CEC15-5E57-474A-8FE5-56347F221A93}"/>
              </a:ext>
            </a:extLst>
          </p:cNvPr>
          <p:cNvSpPr txBox="1"/>
          <p:nvPr/>
        </p:nvSpPr>
        <p:spPr>
          <a:xfrm>
            <a:off x="-4523" y="6532631"/>
            <a:ext cx="3324552" cy="32861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600" dirty="0">
                <a:solidFill>
                  <a:srgbClr val="FFFFFF"/>
                </a:solidFill>
              </a:rPr>
              <a:t>황궁 정문 돌다리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CC2D1-DB1B-4C6A-9A61-DF2BFA72E531}"/>
              </a:ext>
            </a:extLst>
          </p:cNvPr>
          <p:cNvSpPr txBox="1"/>
          <p:nvPr/>
        </p:nvSpPr>
        <p:spPr>
          <a:xfrm>
            <a:off x="7919484" y="1904692"/>
            <a:ext cx="3996535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400" dirty="0"/>
              <a:t> 황궁</a:t>
            </a:r>
            <a:endParaRPr lang="en-US" altLang="ko-KR" sz="2400" dirty="0"/>
          </a:p>
          <a:p>
            <a:pPr>
              <a:spcAft>
                <a:spcPts val="600"/>
              </a:spcAft>
            </a:pPr>
            <a:r>
              <a:rPr lang="ko-KR" altLang="en-US" sz="2400" dirty="0"/>
              <a:t>    </a:t>
            </a:r>
            <a:r>
              <a:rPr lang="ko-KR" altLang="en-US" sz="2000" dirty="0"/>
              <a:t>천황의 평상시 거처</a:t>
            </a:r>
            <a:endParaRPr lang="en-US" altLang="ko-KR" sz="2000" dirty="0"/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400" dirty="0"/>
              <a:t> 궁전</a:t>
            </a:r>
            <a:endParaRPr lang="en-US" altLang="ko-KR" sz="2400" dirty="0"/>
          </a:p>
          <a:p>
            <a:pPr>
              <a:spcAft>
                <a:spcPts val="600"/>
              </a:spcAft>
            </a:pPr>
            <a:r>
              <a:rPr lang="en-US" altLang="ko-KR" sz="2400" dirty="0"/>
              <a:t>    </a:t>
            </a:r>
            <a:r>
              <a:rPr lang="ko-KR" altLang="en-US" sz="2000" dirty="0"/>
              <a:t>천황이 국사행위</a:t>
            </a:r>
            <a:r>
              <a:rPr lang="en-US" altLang="ko-KR" sz="2000" dirty="0"/>
              <a:t>, </a:t>
            </a:r>
            <a:r>
              <a:rPr lang="ko-KR" altLang="en-US" sz="2000" dirty="0"/>
              <a:t>황실행사</a:t>
            </a:r>
            <a:r>
              <a:rPr lang="en-US" altLang="ko-KR" sz="2000" dirty="0"/>
              <a:t>,</a:t>
            </a:r>
          </a:p>
          <a:p>
            <a:pPr>
              <a:spcAft>
                <a:spcPts val="600"/>
              </a:spcAft>
            </a:pPr>
            <a:r>
              <a:rPr lang="en-US" altLang="ko-KR" sz="2000" dirty="0"/>
              <a:t>    </a:t>
            </a:r>
            <a:r>
              <a:rPr lang="ko-KR" altLang="en-US" sz="2000" dirty="0"/>
              <a:t>외국원수 환영행사 등을 수행</a:t>
            </a:r>
            <a:endParaRPr lang="en-US" altLang="ko-KR" sz="2000" dirty="0"/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400" dirty="0"/>
              <a:t> </a:t>
            </a:r>
            <a:r>
              <a:rPr lang="ko-KR" altLang="en-US" sz="2400" dirty="0" err="1"/>
              <a:t>아카사카</a:t>
            </a:r>
            <a:r>
              <a:rPr lang="ko-KR" altLang="en-US" sz="2400" dirty="0"/>
              <a:t> </a:t>
            </a:r>
            <a:r>
              <a:rPr lang="ko-KR" altLang="en-US" sz="2400" dirty="0" err="1"/>
              <a:t>고쇼</a:t>
            </a:r>
            <a:endParaRPr lang="en-US" altLang="ko-KR" sz="2400" dirty="0"/>
          </a:p>
          <a:p>
            <a:pPr>
              <a:spcAft>
                <a:spcPts val="600"/>
              </a:spcAft>
            </a:pPr>
            <a:r>
              <a:rPr lang="ko-KR" altLang="en-US" sz="2000" dirty="0"/>
              <a:t>    천황황후 </a:t>
            </a:r>
            <a:r>
              <a:rPr lang="ko-KR" altLang="en-US" sz="2000" dirty="0" err="1"/>
              <a:t>양폐하</a:t>
            </a:r>
            <a:r>
              <a:rPr lang="en-US" altLang="ko-KR" sz="2000" dirty="0"/>
              <a:t>, </a:t>
            </a:r>
          </a:p>
          <a:p>
            <a:pPr>
              <a:spcAft>
                <a:spcPts val="600"/>
              </a:spcAft>
            </a:pPr>
            <a:r>
              <a:rPr lang="en-US" altLang="ko-KR" sz="2000" dirty="0"/>
              <a:t>    </a:t>
            </a:r>
            <a:r>
              <a:rPr lang="ko-KR" altLang="en-US" sz="2000" dirty="0"/>
              <a:t>아이코 </a:t>
            </a:r>
            <a:r>
              <a:rPr lang="ko-KR" altLang="en-US" sz="2000" dirty="0" err="1"/>
              <a:t>내친왕</a:t>
            </a:r>
            <a:r>
              <a:rPr lang="ko-KR" altLang="en-US" sz="2000" dirty="0"/>
              <a:t> 전하의 자택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5C26CC-5AB9-40DB-B63B-467C5DA35B8A}"/>
              </a:ext>
            </a:extLst>
          </p:cNvPr>
          <p:cNvSpPr txBox="1"/>
          <p:nvPr/>
        </p:nvSpPr>
        <p:spPr>
          <a:xfrm>
            <a:off x="3538924" y="6532631"/>
            <a:ext cx="3987019" cy="32536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600" dirty="0">
                <a:solidFill>
                  <a:srgbClr val="FFFFFF"/>
                </a:solidFill>
              </a:rPr>
              <a:t>도쿄 황궁 근처 항공 사진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D60902-1886-4C93-9B78-B26A4AC732FD}"/>
              </a:ext>
            </a:extLst>
          </p:cNvPr>
          <p:cNvSpPr txBox="1"/>
          <p:nvPr/>
        </p:nvSpPr>
        <p:spPr>
          <a:xfrm>
            <a:off x="-4523" y="4129237"/>
            <a:ext cx="3324552" cy="32861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600" dirty="0">
                <a:solidFill>
                  <a:srgbClr val="FFFFFF"/>
                </a:solidFill>
              </a:rPr>
              <a:t>황궁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9C75A7-774D-4117-AA97-9E2060033CC7}"/>
              </a:ext>
            </a:extLst>
          </p:cNvPr>
          <p:cNvSpPr txBox="1"/>
          <p:nvPr/>
        </p:nvSpPr>
        <p:spPr>
          <a:xfrm>
            <a:off x="0" y="1896904"/>
            <a:ext cx="2579410" cy="32861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600" dirty="0" err="1">
                <a:solidFill>
                  <a:srgbClr val="FFFFFF"/>
                </a:solidFill>
              </a:rPr>
              <a:t>아카사카</a:t>
            </a:r>
            <a:r>
              <a:rPr lang="ko-KR" altLang="en-US" sz="1600" dirty="0">
                <a:solidFill>
                  <a:srgbClr val="FFFFFF"/>
                </a:solidFill>
              </a:rPr>
              <a:t> </a:t>
            </a:r>
            <a:r>
              <a:rPr lang="ko-KR" altLang="en-US" sz="1600" dirty="0" err="1">
                <a:solidFill>
                  <a:srgbClr val="FFFFFF"/>
                </a:solidFill>
              </a:rPr>
              <a:t>고쇼</a:t>
            </a:r>
            <a:endParaRPr lang="ko-KR" alt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2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20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E17446-E330-455D-B2E4-121AE4AE5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4CD6B9-C6B5-45B5-A688-E204339B9007}"/>
              </a:ext>
            </a:extLst>
          </p:cNvPr>
          <p:cNvSpPr txBox="1"/>
          <p:nvPr/>
        </p:nvSpPr>
        <p:spPr>
          <a:xfrm>
            <a:off x="1042155" y="3389338"/>
            <a:ext cx="2709449" cy="823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2400" dirty="0"/>
              <a:t>&lt;</a:t>
            </a:r>
            <a:r>
              <a:rPr lang="ko-KR" altLang="en-US" sz="2400" dirty="0" err="1"/>
              <a:t>쿄토고쇼</a:t>
            </a:r>
            <a:r>
              <a:rPr lang="en-US" altLang="ko-KR" sz="2400" dirty="0"/>
              <a:t>(</a:t>
            </a:r>
            <a:r>
              <a:rPr lang="ko-KR" altLang="en-US" sz="2400" dirty="0"/>
              <a:t>황궁</a:t>
            </a:r>
            <a:r>
              <a:rPr lang="en-US" altLang="ko-KR" sz="2400" dirty="0"/>
              <a:t>)&gt;</a:t>
            </a:r>
            <a:endParaRPr lang="ko-KR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50203-BBC6-422B-ADB5-FD49DDEDCC0A}"/>
              </a:ext>
            </a:extLst>
          </p:cNvPr>
          <p:cNvSpPr txBox="1"/>
          <p:nvPr/>
        </p:nvSpPr>
        <p:spPr>
          <a:xfrm>
            <a:off x="495519" y="4219688"/>
            <a:ext cx="4301367" cy="2648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/>
              <a:t> 즉위 축하 등의 다과회 개최</a:t>
            </a:r>
            <a:endParaRPr lang="en-US" altLang="ko-KR" sz="2000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/>
              <a:t> 국빈 대접</a:t>
            </a:r>
            <a:endParaRPr lang="en-US" altLang="ko-KR" sz="2000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/>
              <a:t> 황실 문화 소개 장소</a:t>
            </a:r>
            <a:endParaRPr lang="en-US" altLang="ko-KR" sz="2000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/>
              <a:t>계절의 변화를 즐길 수 있는 정원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altLang="ko-KR" sz="2000" dirty="0"/>
          </a:p>
        </p:txBody>
      </p:sp>
      <p:pic>
        <p:nvPicPr>
          <p:cNvPr id="8" name="그림 7" descr="하늘, 실외, 나무, 잔디이(가) 표시된 사진&#10;&#10;자동 생성된 설명">
            <a:extLst>
              <a:ext uri="{FF2B5EF4-FFF2-40B4-BE49-F238E27FC236}">
                <a16:creationId xmlns:a16="http://schemas.microsoft.com/office/drawing/2014/main" id="{28B5F31D-EEED-4E87-89FA-AF7A44D17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56" y="3188304"/>
            <a:ext cx="3554486" cy="2298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 descr="나무, 실외, 잔디, 식물이(가) 표시된 사진&#10;&#10;자동 생성된 설명">
            <a:extLst>
              <a:ext uri="{FF2B5EF4-FFF2-40B4-BE49-F238E27FC236}">
                <a16:creationId xmlns:a16="http://schemas.microsoft.com/office/drawing/2014/main" id="{BC7F13FC-0F8B-43CC-B6FD-9E6C3ADF5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13" y="3188305"/>
            <a:ext cx="3554487" cy="2298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96EDD0-02A5-4AB8-8131-110F4BA0A5AF}"/>
              </a:ext>
            </a:extLst>
          </p:cNvPr>
          <p:cNvSpPr txBox="1"/>
          <p:nvPr/>
        </p:nvSpPr>
        <p:spPr>
          <a:xfrm>
            <a:off x="6096000" y="5660852"/>
            <a:ext cx="5097121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/>
              <a:t>부지내 </a:t>
            </a:r>
            <a:r>
              <a:rPr lang="ko-KR" altLang="en-US" sz="2000" dirty="0" err="1"/>
              <a:t>회유식</a:t>
            </a:r>
            <a:r>
              <a:rPr lang="ko-KR" altLang="en-US" sz="2000" dirty="0"/>
              <a:t> 연못 정원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/>
              <a:t>정원석이나 등롱을 배치한 옥내 정원</a:t>
            </a:r>
          </a:p>
        </p:txBody>
      </p:sp>
    </p:spTree>
    <p:extLst>
      <p:ext uri="{BB962C8B-B14F-4D97-AF65-F5344CB8AC3E}">
        <p14:creationId xmlns:p14="http://schemas.microsoft.com/office/powerpoint/2010/main" val="39357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4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7A2E04B-5DAB-458F-9F91-2BCE6EF5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chemeClr val="accent4"/>
          </a:solidFill>
          <a:ln w="174625" cmpd="thinThick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3200" kern="1200" dirty="0" err="1">
                <a:latin typeface="+mj-lt"/>
                <a:ea typeface="+mj-ea"/>
                <a:cs typeface="+mj-cs"/>
              </a:rPr>
              <a:t>궁내청</a:t>
            </a:r>
            <a:endParaRPr lang="en-US" altLang="ko-KR" sz="32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172" name="Picture 4" descr="宮内庁庁舎 （東京都千代田区・皇居内）">
            <a:extLst>
              <a:ext uri="{FF2B5EF4-FFF2-40B4-BE49-F238E27FC236}">
                <a16:creationId xmlns:a16="http://schemas.microsoft.com/office/drawing/2014/main" id="{40F6FFC1-167F-4C9B-B558-ABA0676F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3" r="18137" b="-2"/>
          <a:stretch/>
        </p:blipFill>
        <p:spPr bwMode="auto">
          <a:xfrm>
            <a:off x="8024884" y="614556"/>
            <a:ext cx="3458228" cy="2907860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BDCD49C5-EA9E-4397-8C84-DDF9CF6BF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r="294" b="-1"/>
          <a:stretch/>
        </p:blipFill>
        <p:spPr bwMode="auto">
          <a:xfrm>
            <a:off x="4003081" y="614556"/>
            <a:ext cx="3456432" cy="290786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1DCA97-3D1B-4853-BED0-76FA3A54C325}"/>
              </a:ext>
            </a:extLst>
          </p:cNvPr>
          <p:cNvSpPr txBox="1"/>
          <p:nvPr/>
        </p:nvSpPr>
        <p:spPr>
          <a:xfrm>
            <a:off x="4003081" y="3811142"/>
            <a:ext cx="3889635" cy="280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/>
              <a:t>일본 행정 기관의 하나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/>
              <a:t>황실 관계의 국가 사무 담당 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   (</a:t>
            </a:r>
            <a:r>
              <a:rPr lang="ko-KR" altLang="en-US" sz="2000" dirty="0"/>
              <a:t>황실 행사</a:t>
            </a:r>
            <a:r>
              <a:rPr lang="en-US" altLang="ko-KR" sz="2000" dirty="0"/>
              <a:t>/ </a:t>
            </a:r>
            <a:r>
              <a:rPr lang="ko-KR" altLang="en-US" sz="2000" dirty="0"/>
              <a:t>국제 친선</a:t>
            </a:r>
            <a:r>
              <a:rPr lang="en-US" altLang="ko-KR" sz="2000" dirty="0"/>
              <a:t>/ 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    </a:t>
            </a:r>
            <a:r>
              <a:rPr lang="ko-KR" altLang="en-US" sz="2000" dirty="0"/>
              <a:t>문화 계승</a:t>
            </a:r>
            <a:r>
              <a:rPr lang="en-US" altLang="ko-KR" sz="2000" dirty="0"/>
              <a:t> </a:t>
            </a:r>
            <a:r>
              <a:rPr lang="ko-KR" altLang="en-US" sz="2000" dirty="0"/>
              <a:t>등</a:t>
            </a:r>
            <a:r>
              <a:rPr lang="en-US" altLang="ko-KR" sz="2000" dirty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/>
              <a:t>옥새</a:t>
            </a:r>
            <a:r>
              <a:rPr lang="en-US" altLang="ko-KR" sz="2000" dirty="0"/>
              <a:t>, </a:t>
            </a:r>
            <a:r>
              <a:rPr lang="ko-KR" altLang="en-US" sz="2000" dirty="0"/>
              <a:t>국새 보관</a:t>
            </a:r>
            <a:endParaRPr lang="en-US" altLang="ko-KR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/>
              <a:t>사전 예약으로 황궁 참관 허용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3100C2-E19D-40EE-9E1E-EC626C08D650}"/>
              </a:ext>
            </a:extLst>
          </p:cNvPr>
          <p:cNvSpPr txBox="1"/>
          <p:nvPr/>
        </p:nvSpPr>
        <p:spPr>
          <a:xfrm>
            <a:off x="8024884" y="4499978"/>
            <a:ext cx="3658628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000" dirty="0"/>
              <a:t>1935</a:t>
            </a:r>
            <a:r>
              <a:rPr lang="ko-KR" altLang="en-US" sz="2000" dirty="0"/>
              <a:t>년</a:t>
            </a:r>
            <a:r>
              <a:rPr lang="en-US" altLang="ko-KR" sz="2000" dirty="0"/>
              <a:t>(</a:t>
            </a:r>
            <a:r>
              <a:rPr lang="ko-KR" altLang="en-US" sz="2000" dirty="0"/>
              <a:t>쇼와 </a:t>
            </a:r>
            <a:r>
              <a:rPr lang="en-US" altLang="ko-KR" sz="2000" dirty="0"/>
              <a:t>10</a:t>
            </a:r>
            <a:r>
              <a:rPr lang="ko-KR" altLang="en-US" sz="2000" dirty="0"/>
              <a:t>년</a:t>
            </a:r>
            <a:r>
              <a:rPr lang="en-US" altLang="ko-KR" sz="2000" dirty="0"/>
              <a:t>)</a:t>
            </a:r>
            <a:r>
              <a:rPr lang="ko-KR" altLang="en-US" sz="2000" dirty="0"/>
              <a:t>에 건설</a:t>
            </a:r>
            <a:endParaRPr lang="en-US" altLang="ko-KR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/>
              <a:t>메이지 궁전 소실 후 임시 궁전으로 사용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CA74B-3D3B-4106-A35B-64D49CEA23FE}"/>
              </a:ext>
            </a:extLst>
          </p:cNvPr>
          <p:cNvSpPr txBox="1"/>
          <p:nvPr/>
        </p:nvSpPr>
        <p:spPr>
          <a:xfrm>
            <a:off x="8882046" y="3926645"/>
            <a:ext cx="1944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&lt;</a:t>
            </a:r>
            <a:r>
              <a:rPr lang="ko-KR" altLang="en-US" sz="2000" dirty="0" err="1"/>
              <a:t>궁내청</a:t>
            </a:r>
            <a:r>
              <a:rPr lang="ko-KR" altLang="en-US" sz="2000" dirty="0"/>
              <a:t> 청사</a:t>
            </a:r>
            <a:r>
              <a:rPr lang="en-US" altLang="ko-KR" sz="2000" dirty="0"/>
              <a:t>&gt;</a:t>
            </a:r>
            <a:endParaRPr lang="ko-KR" altLang="en-US" sz="2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EC2121A-86AA-45D3-8F4C-766960BB416B}"/>
              </a:ext>
            </a:extLst>
          </p:cNvPr>
          <p:cNvGrpSpPr/>
          <p:nvPr/>
        </p:nvGrpSpPr>
        <p:grpSpPr>
          <a:xfrm>
            <a:off x="2878755" y="762958"/>
            <a:ext cx="6434489" cy="4825866"/>
            <a:chOff x="2878755" y="940198"/>
            <a:chExt cx="6434489" cy="4825866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DBC07291-EF36-4E5D-A3A6-6D6228009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8755" y="940198"/>
              <a:ext cx="6434489" cy="48258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6FD0F7-79BC-4B76-9855-DCD2B86BA4F7}"/>
                </a:ext>
              </a:extLst>
            </p:cNvPr>
            <p:cNvSpPr txBox="1"/>
            <p:nvPr/>
          </p:nvSpPr>
          <p:spPr>
            <a:xfrm>
              <a:off x="3437710" y="5287935"/>
              <a:ext cx="5544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&lt;</a:t>
              </a:r>
              <a:r>
                <a:rPr lang="ko-KR" altLang="en-US" dirty="0"/>
                <a:t>특명 전권 대사들을 픽업하는 궁내청의 의장마차</a:t>
              </a:r>
              <a:r>
                <a:rPr lang="en-US" altLang="ko-KR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7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567FCA4-3AA2-4506-B3D5-5588AF0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176" y="1095358"/>
            <a:ext cx="3563227" cy="1016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 dirty="0" err="1"/>
              <a:t>궁내청</a:t>
            </a:r>
            <a:r>
              <a:rPr lang="en-US" altLang="ko-KR" sz="4000" dirty="0"/>
              <a:t> </a:t>
            </a:r>
            <a:r>
              <a:rPr lang="ko-KR" altLang="en-US" sz="4000" dirty="0" err="1"/>
              <a:t>서릉부</a:t>
            </a:r>
            <a:endParaRPr lang="en-US" altLang="ko-KR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C7426-3C39-478D-8611-78C265223D92}"/>
              </a:ext>
            </a:extLst>
          </p:cNvPr>
          <p:cNvSpPr txBox="1"/>
          <p:nvPr/>
        </p:nvSpPr>
        <p:spPr>
          <a:xfrm>
            <a:off x="820400" y="2197024"/>
            <a:ext cx="3738780" cy="354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 latinLnBrk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 err="1"/>
              <a:t>도서과</a:t>
            </a:r>
            <a:r>
              <a:rPr lang="en-US" altLang="ko-KR" sz="2000" dirty="0"/>
              <a:t>, </a:t>
            </a:r>
            <a:r>
              <a:rPr lang="ko-KR" altLang="en-US" sz="2000" dirty="0"/>
              <a:t>편수과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능묘과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능묘감구사무소</a:t>
            </a:r>
            <a:r>
              <a:rPr lang="ko-KR" altLang="en-US" sz="2000" dirty="0"/>
              <a:t> 구성</a:t>
            </a:r>
            <a:endParaRPr lang="en-US" altLang="ko-KR" sz="2000" dirty="0"/>
          </a:p>
          <a:p>
            <a:pPr marL="400050" indent="-342900" latinLnBrk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/>
              <a:t>황실 제도 및 문화 연구</a:t>
            </a:r>
            <a:endParaRPr lang="en-US" altLang="ko-KR" sz="2000" dirty="0"/>
          </a:p>
          <a:p>
            <a:pPr marL="400050" indent="-342900" latinLnBrk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/>
              <a:t>성과를 간행물이나 기관지로 간행</a:t>
            </a:r>
            <a:endParaRPr lang="en-US" altLang="ko-KR" sz="2000" dirty="0"/>
          </a:p>
          <a:p>
            <a:pPr marL="400050" indent="-342900" latinLnBrk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ko-KR" sz="2000" dirty="0"/>
              <a:t>3</a:t>
            </a:r>
            <a:r>
              <a:rPr lang="ko-KR" altLang="en-US" sz="2000" dirty="0"/>
              <a:t>과 교대 실시 전시회로 일반인에게 확산</a:t>
            </a:r>
          </a:p>
        </p:txBody>
      </p:sp>
      <p:pic>
        <p:nvPicPr>
          <p:cNvPr id="10" name="Picture 2" descr="나무, 실외, 건물, 청사이(가) 표시된 사진&#10;&#10;자동 생성된 설명">
            <a:extLst>
              <a:ext uri="{FF2B5EF4-FFF2-40B4-BE49-F238E27FC236}">
                <a16:creationId xmlns:a16="http://schemas.microsoft.com/office/drawing/2014/main" id="{E35A542B-4CD6-4E45-95BE-82FEDFE80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7" b="-1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乳牛の放牧">
            <a:extLst>
              <a:ext uri="{FF2B5EF4-FFF2-40B4-BE49-F238E27FC236}">
                <a16:creationId xmlns:a16="http://schemas.microsoft.com/office/drawing/2014/main" id="{8E0D24BC-874C-4D82-A3F5-93E5BFEE4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/>
          <a:stretch/>
        </p:blipFill>
        <p:spPr bwMode="auto">
          <a:xfrm>
            <a:off x="3388092" y="10"/>
            <a:ext cx="4847569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肉加工品の製造作業">
            <a:extLst>
              <a:ext uri="{FF2B5EF4-FFF2-40B4-BE49-F238E27FC236}">
                <a16:creationId xmlns:a16="http://schemas.microsoft.com/office/drawing/2014/main" id="{0706CAF3-E8A4-4AA5-9168-E68C6D770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8"/>
          <a:stretch/>
        </p:blipFill>
        <p:spPr bwMode="auto">
          <a:xfrm>
            <a:off x="7546206" y="3456433"/>
            <a:ext cx="4645794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玉葱の収穫作業">
            <a:extLst>
              <a:ext uri="{FF2B5EF4-FFF2-40B4-BE49-F238E27FC236}">
                <a16:creationId xmlns:a16="http://schemas.microsoft.com/office/drawing/2014/main" id="{7EBE3AC4-48C3-4700-B97F-2E23A04B6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 r="1" b="1"/>
          <a:stretch/>
        </p:blipFill>
        <p:spPr bwMode="auto">
          <a:xfrm>
            <a:off x="3469113" y="3456432"/>
            <a:ext cx="4775558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FE2BD1-FC91-4762-82B1-7CBB9A235A47}"/>
              </a:ext>
            </a:extLst>
          </p:cNvPr>
          <p:cNvSpPr txBox="1"/>
          <p:nvPr/>
        </p:nvSpPr>
        <p:spPr>
          <a:xfrm>
            <a:off x="264710" y="2482941"/>
            <a:ext cx="4077093" cy="3114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latinLnBrk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/>
              <a:t>황실용 말 생산</a:t>
            </a:r>
            <a:endParaRPr lang="en-US" altLang="ko-KR" sz="2000" dirty="0"/>
          </a:p>
          <a:p>
            <a:pPr marL="285750" indent="-285750" latinLnBrk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/>
              <a:t>다양한 가축과 가금류 관리</a:t>
            </a:r>
            <a:endParaRPr lang="en-US" altLang="ko-KR" sz="2000" dirty="0"/>
          </a:p>
          <a:p>
            <a:pPr marL="285750" indent="-285750" latinLnBrk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/>
              <a:t>황실과 국내외 손님을 위해 우유</a:t>
            </a:r>
            <a:r>
              <a:rPr lang="en-US" altLang="ko-KR" sz="2000" dirty="0"/>
              <a:t>, </a:t>
            </a:r>
            <a:r>
              <a:rPr lang="ko-KR" altLang="en-US" sz="2000" dirty="0"/>
              <a:t>고기</a:t>
            </a:r>
            <a:r>
              <a:rPr lang="en-US" altLang="ko-KR" sz="2000" dirty="0"/>
              <a:t>, </a:t>
            </a:r>
            <a:r>
              <a:rPr lang="ko-KR" altLang="en-US" sz="2000" dirty="0"/>
              <a:t>계란 등 생산</a:t>
            </a:r>
            <a:endParaRPr lang="en-US" altLang="ko-KR" sz="2000" dirty="0"/>
          </a:p>
          <a:p>
            <a:pPr marL="285750" indent="-285750" latinLnBrk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/>
              <a:t>일본 외교단의 대접의 </a:t>
            </a:r>
            <a:endParaRPr lang="en-US" altLang="ko-KR" sz="2000" dirty="0"/>
          </a:p>
          <a:p>
            <a:pPr latinLnBrk="0">
              <a:spcAft>
                <a:spcPts val="600"/>
              </a:spcAft>
            </a:pPr>
            <a:r>
              <a:rPr lang="en-US" altLang="ko-KR" sz="2000" dirty="0"/>
              <a:t>    </a:t>
            </a:r>
            <a:r>
              <a:rPr lang="ko-KR" altLang="en-US" sz="2000" dirty="0"/>
              <a:t>장소로도 사용</a:t>
            </a:r>
            <a:endParaRPr lang="en-US" altLang="ko-KR" sz="2000" dirty="0"/>
          </a:p>
        </p:txBody>
      </p:sp>
      <p:pic>
        <p:nvPicPr>
          <p:cNvPr id="1028" name="Picture 4" descr="在日外交団の接遇">
            <a:extLst>
              <a:ext uri="{FF2B5EF4-FFF2-40B4-BE49-F238E27FC236}">
                <a16:creationId xmlns:a16="http://schemas.microsoft.com/office/drawing/2014/main" id="{583801C9-76ED-4EAD-BA0C-1704A946B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r="-2" b="-2"/>
          <a:stretch/>
        </p:blipFill>
        <p:spPr bwMode="auto">
          <a:xfrm>
            <a:off x="7546204" y="10"/>
            <a:ext cx="4645795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9D359A-AB22-4E22-9125-D348EAFC3315}"/>
              </a:ext>
            </a:extLst>
          </p:cNvPr>
          <p:cNvSpPr txBox="1"/>
          <p:nvPr/>
        </p:nvSpPr>
        <p:spPr>
          <a:xfrm>
            <a:off x="8114906" y="3061413"/>
            <a:ext cx="4077093" cy="34015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300">
                <a:solidFill>
                  <a:srgbClr val="FFFFFF"/>
                </a:solidFill>
              </a:rPr>
              <a:t>일본 외교단의 대접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7CDEA9-B444-469F-8C7D-D5AA5B15E3F1}"/>
              </a:ext>
            </a:extLst>
          </p:cNvPr>
          <p:cNvSpPr txBox="1"/>
          <p:nvPr/>
        </p:nvSpPr>
        <p:spPr>
          <a:xfrm>
            <a:off x="4169877" y="3061413"/>
            <a:ext cx="3945815" cy="34015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300">
                <a:solidFill>
                  <a:srgbClr val="FFFFFF"/>
                </a:solidFill>
              </a:rPr>
              <a:t>젖소의 방목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2B3094-45CA-4FBE-99C5-50A29160EFF4}"/>
              </a:ext>
            </a:extLst>
          </p:cNvPr>
          <p:cNvSpPr txBox="1"/>
          <p:nvPr/>
        </p:nvSpPr>
        <p:spPr>
          <a:xfrm>
            <a:off x="7623208" y="6462971"/>
            <a:ext cx="4568792" cy="39503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300">
                <a:solidFill>
                  <a:srgbClr val="FFFFFF"/>
                </a:solidFill>
              </a:rPr>
              <a:t>육가공품의 제조작업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DA4F86-0277-4EB8-BC9D-1BECF771DD4C}"/>
              </a:ext>
            </a:extLst>
          </p:cNvPr>
          <p:cNvSpPr txBox="1"/>
          <p:nvPr/>
        </p:nvSpPr>
        <p:spPr>
          <a:xfrm>
            <a:off x="3657599" y="6462970"/>
            <a:ext cx="4457307" cy="39502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300">
                <a:solidFill>
                  <a:srgbClr val="FFFFFF"/>
                </a:solidFill>
              </a:rPr>
              <a:t>양파 수확 작업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E8323-10C4-4473-BCEC-5A856ECCE6F6}"/>
              </a:ext>
            </a:extLst>
          </p:cNvPr>
          <p:cNvSpPr txBox="1"/>
          <p:nvPr/>
        </p:nvSpPr>
        <p:spPr>
          <a:xfrm>
            <a:off x="454628" y="1071181"/>
            <a:ext cx="2849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&lt;</a:t>
            </a:r>
            <a:r>
              <a:rPr lang="ko-KR" altLang="en-US" sz="2800" dirty="0"/>
              <a:t>고료 목장</a:t>
            </a:r>
            <a:r>
              <a:rPr lang="en-US" altLang="ko-KR" sz="2800" dirty="0"/>
              <a:t>&gt;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8930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  <p:bldP spid="16" grpId="0" animBg="1"/>
      <p:bldP spid="18" grpId="0" animBg="1"/>
      <p:bldP spid="20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67F378D-A000-47AE-83B2-D9954D8C9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8E26863-5660-4928-984A-CA2CFC8F6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647" y="746626"/>
            <a:ext cx="3508037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D7538F2A-6532-4E38-8354-21841BB0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0065" y="580586"/>
            <a:ext cx="1027015" cy="258262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2F31131-35FC-4834-8E62-1D9DA3BE2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4148" y="746626"/>
            <a:ext cx="3508037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7AD7F70-85A5-463C-9B1F-3182B60F8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570" y="746626"/>
            <a:ext cx="3511296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E5F002A4-1B0E-473E-AD7B-8346FB83B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22924" y="2300232"/>
            <a:ext cx="1027015" cy="258262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13AF7514-9DD7-4ADB-84DF-5D8B61E73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919" y="4298302"/>
            <a:ext cx="12192000" cy="2559698"/>
          </a:xfrm>
          <a:custGeom>
            <a:avLst/>
            <a:gdLst>
              <a:gd name="connsiteX0" fmla="*/ 1462415 w 12192000"/>
              <a:gd name="connsiteY0" fmla="*/ 0 h 2685062"/>
              <a:gd name="connsiteX1" fmla="*/ 1494432 w 12192000"/>
              <a:gd name="connsiteY1" fmla="*/ 2457 h 2685062"/>
              <a:gd name="connsiteX2" fmla="*/ 1523667 w 12192000"/>
              <a:gd name="connsiteY2" fmla="*/ 11778 h 2685062"/>
              <a:gd name="connsiteX3" fmla="*/ 1523067 w 12192000"/>
              <a:gd name="connsiteY3" fmla="*/ 14207 h 2685062"/>
              <a:gd name="connsiteX4" fmla="*/ 1527695 w 12192000"/>
              <a:gd name="connsiteY4" fmla="*/ 15715 h 2685062"/>
              <a:gd name="connsiteX5" fmla="*/ 1532258 w 12192000"/>
              <a:gd name="connsiteY5" fmla="*/ 14518 h 2685062"/>
              <a:gd name="connsiteX6" fmla="*/ 1537796 w 12192000"/>
              <a:gd name="connsiteY6" fmla="*/ 16283 h 2685062"/>
              <a:gd name="connsiteX7" fmla="*/ 1553041 w 12192000"/>
              <a:gd name="connsiteY7" fmla="*/ 20452 h 2685062"/>
              <a:gd name="connsiteX8" fmla="*/ 1557495 w 12192000"/>
              <a:gd name="connsiteY8" fmla="*/ 25861 h 2685062"/>
              <a:gd name="connsiteX9" fmla="*/ 1617448 w 12192000"/>
              <a:gd name="connsiteY9" fmla="*/ 40977 h 2685062"/>
              <a:gd name="connsiteX10" fmla="*/ 1636697 w 12192000"/>
              <a:gd name="connsiteY10" fmla="*/ 39108 h 2685062"/>
              <a:gd name="connsiteX11" fmla="*/ 1657286 w 12192000"/>
              <a:gd name="connsiteY11" fmla="*/ 49000 h 2685062"/>
              <a:gd name="connsiteX12" fmla="*/ 1719191 w 12192000"/>
              <a:gd name="connsiteY12" fmla="*/ 56920 h 2685062"/>
              <a:gd name="connsiteX13" fmla="*/ 1787126 w 12192000"/>
              <a:gd name="connsiteY13" fmla="*/ 71960 h 2685062"/>
              <a:gd name="connsiteX14" fmla="*/ 1834555 w 12192000"/>
              <a:gd name="connsiteY14" fmla="*/ 86590 h 2685062"/>
              <a:gd name="connsiteX15" fmla="*/ 1966070 w 12192000"/>
              <a:gd name="connsiteY15" fmla="*/ 103987 h 2685062"/>
              <a:gd name="connsiteX16" fmla="*/ 2188582 w 12192000"/>
              <a:gd name="connsiteY16" fmla="*/ 124532 h 2685062"/>
              <a:gd name="connsiteX17" fmla="*/ 2234811 w 12192000"/>
              <a:gd name="connsiteY17" fmla="*/ 130739 h 2685062"/>
              <a:gd name="connsiteX18" fmla="*/ 2270005 w 12192000"/>
              <a:gd name="connsiteY18" fmla="*/ 143358 h 2685062"/>
              <a:gd name="connsiteX19" fmla="*/ 2274208 w 12192000"/>
              <a:gd name="connsiteY19" fmla="*/ 152634 h 2685062"/>
              <a:gd name="connsiteX20" fmla="*/ 2298905 w 12192000"/>
              <a:gd name="connsiteY20" fmla="*/ 157215 h 2685062"/>
              <a:gd name="connsiteX21" fmla="*/ 2304521 w 12192000"/>
              <a:gd name="connsiteY21" fmla="*/ 159957 h 2685062"/>
              <a:gd name="connsiteX22" fmla="*/ 2337696 w 12192000"/>
              <a:gd name="connsiteY22" fmla="*/ 174150 h 2685062"/>
              <a:gd name="connsiteX23" fmla="*/ 2432112 w 12192000"/>
              <a:gd name="connsiteY23" fmla="*/ 166646 h 2685062"/>
              <a:gd name="connsiteX24" fmla="*/ 2500149 w 12192000"/>
              <a:gd name="connsiteY24" fmla="*/ 168723 h 2685062"/>
              <a:gd name="connsiteX25" fmla="*/ 2504776 w 12192000"/>
              <a:gd name="connsiteY25" fmla="*/ 171455 h 2685062"/>
              <a:gd name="connsiteX26" fmla="*/ 2507358 w 12192000"/>
              <a:gd name="connsiteY26" fmla="*/ 177677 h 2685062"/>
              <a:gd name="connsiteX27" fmla="*/ 2518847 w 12192000"/>
              <a:gd name="connsiteY27" fmla="*/ 180936 h 2685062"/>
              <a:gd name="connsiteX28" fmla="*/ 2528864 w 12192000"/>
              <a:gd name="connsiteY28" fmla="*/ 188517 h 2685062"/>
              <a:gd name="connsiteX29" fmla="*/ 2938613 w 12192000"/>
              <a:gd name="connsiteY29" fmla="*/ 248764 h 2685062"/>
              <a:gd name="connsiteX30" fmla="*/ 3132513 w 12192000"/>
              <a:gd name="connsiteY30" fmla="*/ 229282 h 2685062"/>
              <a:gd name="connsiteX31" fmla="*/ 3208657 w 12192000"/>
              <a:gd name="connsiteY31" fmla="*/ 230814 h 2685062"/>
              <a:gd name="connsiteX32" fmla="*/ 3217904 w 12192000"/>
              <a:gd name="connsiteY32" fmla="*/ 237375 h 2685062"/>
              <a:gd name="connsiteX33" fmla="*/ 3330150 w 12192000"/>
              <a:gd name="connsiteY33" fmla="*/ 214762 h 2685062"/>
              <a:gd name="connsiteX34" fmla="*/ 3480527 w 12192000"/>
              <a:gd name="connsiteY34" fmla="*/ 231960 h 2685062"/>
              <a:gd name="connsiteX35" fmla="*/ 3591806 w 12192000"/>
              <a:gd name="connsiteY35" fmla="*/ 253003 h 2685062"/>
              <a:gd name="connsiteX36" fmla="*/ 3655143 w 12192000"/>
              <a:gd name="connsiteY36" fmla="*/ 261318 h 2685062"/>
              <a:gd name="connsiteX37" fmla="*/ 3700191 w 12192000"/>
              <a:gd name="connsiteY37" fmla="*/ 271235 h 2685062"/>
              <a:gd name="connsiteX38" fmla="*/ 3820459 w 12192000"/>
              <a:gd name="connsiteY38" fmla="*/ 275675 h 2685062"/>
              <a:gd name="connsiteX39" fmla="*/ 4022158 w 12192000"/>
              <a:gd name="connsiteY39" fmla="*/ 274341 h 2685062"/>
              <a:gd name="connsiteX40" fmla="*/ 4164508 w 12192000"/>
              <a:gd name="connsiteY40" fmla="*/ 309117 h 2685062"/>
              <a:gd name="connsiteX41" fmla="*/ 4246843 w 12192000"/>
              <a:gd name="connsiteY41" fmla="*/ 292417 h 2685062"/>
              <a:gd name="connsiteX42" fmla="*/ 4337133 w 12192000"/>
              <a:gd name="connsiteY42" fmla="*/ 304707 h 2685062"/>
              <a:gd name="connsiteX43" fmla="*/ 4696109 w 12192000"/>
              <a:gd name="connsiteY43" fmla="*/ 300060 h 2685062"/>
              <a:gd name="connsiteX44" fmla="*/ 4928090 w 12192000"/>
              <a:gd name="connsiteY44" fmla="*/ 291457 h 2685062"/>
              <a:gd name="connsiteX45" fmla="*/ 4960316 w 12192000"/>
              <a:gd name="connsiteY45" fmla="*/ 287841 h 2685062"/>
              <a:gd name="connsiteX46" fmla="*/ 4960840 w 12192000"/>
              <a:gd name="connsiteY46" fmla="*/ 285406 h 2685062"/>
              <a:gd name="connsiteX47" fmla="*/ 4965958 w 12192000"/>
              <a:gd name="connsiteY47" fmla="*/ 284802 h 2685062"/>
              <a:gd name="connsiteX48" fmla="*/ 4969785 w 12192000"/>
              <a:gd name="connsiteY48" fmla="*/ 286778 h 2685062"/>
              <a:gd name="connsiteX49" fmla="*/ 4975889 w 12192000"/>
              <a:gd name="connsiteY49" fmla="*/ 286093 h 2685062"/>
              <a:gd name="connsiteX50" fmla="*/ 4992382 w 12192000"/>
              <a:gd name="connsiteY50" fmla="*/ 284871 h 2685062"/>
              <a:gd name="connsiteX51" fmla="*/ 4999094 w 12192000"/>
              <a:gd name="connsiteY51" fmla="*/ 280499 h 2685062"/>
              <a:gd name="connsiteX52" fmla="*/ 5080965 w 12192000"/>
              <a:gd name="connsiteY52" fmla="*/ 282208 h 2685062"/>
              <a:gd name="connsiteX53" fmla="*/ 5105166 w 12192000"/>
              <a:gd name="connsiteY53" fmla="*/ 276473 h 2685062"/>
              <a:gd name="connsiteX54" fmla="*/ 5168054 w 12192000"/>
              <a:gd name="connsiteY54" fmla="*/ 280137 h 2685062"/>
              <a:gd name="connsiteX55" fmla="*/ 5239940 w 12192000"/>
              <a:gd name="connsiteY55" fmla="*/ 278079 h 2685062"/>
              <a:gd name="connsiteX56" fmla="*/ 5291998 w 12192000"/>
              <a:gd name="connsiteY56" fmla="*/ 272685 h 2685062"/>
              <a:gd name="connsiteX57" fmla="*/ 5425861 w 12192000"/>
              <a:gd name="connsiteY57" fmla="*/ 279926 h 2685062"/>
              <a:gd name="connsiteX58" fmla="*/ 5648321 w 12192000"/>
              <a:gd name="connsiteY58" fmla="*/ 300693 h 2685062"/>
              <a:gd name="connsiteX59" fmla="*/ 5695414 w 12192000"/>
              <a:gd name="connsiteY59" fmla="*/ 303150 h 2685062"/>
              <a:gd name="connsiteX60" fmla="*/ 5743064 w 12192000"/>
              <a:gd name="connsiteY60" fmla="*/ 289335 h 2685062"/>
              <a:gd name="connsiteX61" fmla="*/ 5768797 w 12192000"/>
              <a:gd name="connsiteY61" fmla="*/ 289436 h 2685062"/>
              <a:gd name="connsiteX62" fmla="*/ 5775419 w 12192000"/>
              <a:gd name="connsiteY62" fmla="*/ 287831 h 2685062"/>
              <a:gd name="connsiteX63" fmla="*/ 5813624 w 12192000"/>
              <a:gd name="connsiteY63" fmla="*/ 280263 h 2685062"/>
              <a:gd name="connsiteX64" fmla="*/ 5900676 w 12192000"/>
              <a:gd name="connsiteY64" fmla="*/ 304615 h 2685062"/>
              <a:gd name="connsiteX65" fmla="*/ 5966795 w 12192000"/>
              <a:gd name="connsiteY65" fmla="*/ 314993 h 2685062"/>
              <a:gd name="connsiteX66" fmla="*/ 5972463 w 12192000"/>
              <a:gd name="connsiteY66" fmla="*/ 313217 h 2685062"/>
              <a:gd name="connsiteX67" fmla="*/ 5977754 w 12192000"/>
              <a:gd name="connsiteY67" fmla="*/ 307726 h 2685062"/>
              <a:gd name="connsiteX68" fmla="*/ 5990232 w 12192000"/>
              <a:gd name="connsiteY68" fmla="*/ 306694 h 2685062"/>
              <a:gd name="connsiteX69" fmla="*/ 6003260 w 12192000"/>
              <a:gd name="connsiteY69" fmla="*/ 301250 h 2685062"/>
              <a:gd name="connsiteX70" fmla="*/ 6398655 w 12192000"/>
              <a:gd name="connsiteY70" fmla="*/ 340447 h 2685062"/>
              <a:gd name="connsiteX71" fmla="*/ 6477250 w 12192000"/>
              <a:gd name="connsiteY71" fmla="*/ 370643 h 2685062"/>
              <a:gd name="connsiteX72" fmla="*/ 6599996 w 12192000"/>
              <a:gd name="connsiteY72" fmla="*/ 371929 h 2685062"/>
              <a:gd name="connsiteX73" fmla="*/ 6673632 w 12192000"/>
              <a:gd name="connsiteY73" fmla="*/ 384303 h 2685062"/>
              <a:gd name="connsiteX74" fmla="*/ 6685461 w 12192000"/>
              <a:gd name="connsiteY74" fmla="*/ 379698 h 2685062"/>
              <a:gd name="connsiteX75" fmla="*/ 6782761 w 12192000"/>
              <a:gd name="connsiteY75" fmla="*/ 421766 h 2685062"/>
              <a:gd name="connsiteX76" fmla="*/ 6934599 w 12192000"/>
              <a:gd name="connsiteY76" fmla="*/ 432626 h 2685062"/>
              <a:gd name="connsiteX77" fmla="*/ 7050728 w 12192000"/>
              <a:gd name="connsiteY77" fmla="*/ 432695 h 2685062"/>
              <a:gd name="connsiteX78" fmla="*/ 7115167 w 12192000"/>
              <a:gd name="connsiteY78" fmla="*/ 436243 h 2685062"/>
              <a:gd name="connsiteX79" fmla="*/ 7162809 w 12192000"/>
              <a:gd name="connsiteY79" fmla="*/ 434931 h 2685062"/>
              <a:gd name="connsiteX80" fmla="*/ 7280034 w 12192000"/>
              <a:gd name="connsiteY80" fmla="*/ 452539 h 2685062"/>
              <a:gd name="connsiteX81" fmla="*/ 7472654 w 12192000"/>
              <a:gd name="connsiteY81" fmla="*/ 490482 h 2685062"/>
              <a:gd name="connsiteX82" fmla="*/ 7696080 w 12192000"/>
              <a:gd name="connsiteY82" fmla="*/ 514010 h 2685062"/>
              <a:gd name="connsiteX83" fmla="*/ 7788139 w 12192000"/>
              <a:gd name="connsiteY83" fmla="*/ 518649 h 2685062"/>
              <a:gd name="connsiteX84" fmla="*/ 8227756 w 12192000"/>
              <a:gd name="connsiteY84" fmla="*/ 558548 h 2685062"/>
              <a:gd name="connsiteX85" fmla="*/ 8328859 w 12192000"/>
              <a:gd name="connsiteY85" fmla="*/ 582867 h 2685062"/>
              <a:gd name="connsiteX86" fmla="*/ 8532898 w 12192000"/>
              <a:gd name="connsiteY86" fmla="*/ 668282 h 2685062"/>
              <a:gd name="connsiteX87" fmla="*/ 8792925 w 12192000"/>
              <a:gd name="connsiteY87" fmla="*/ 701900 h 2685062"/>
              <a:gd name="connsiteX88" fmla="*/ 8809491 w 12192000"/>
              <a:gd name="connsiteY88" fmla="*/ 717262 h 2685062"/>
              <a:gd name="connsiteX89" fmla="*/ 8814066 w 12192000"/>
              <a:gd name="connsiteY89" fmla="*/ 719410 h 2685062"/>
              <a:gd name="connsiteX90" fmla="*/ 8815751 w 12192000"/>
              <a:gd name="connsiteY90" fmla="*/ 718686 h 2685062"/>
              <a:gd name="connsiteX91" fmla="*/ 8840540 w 12192000"/>
              <a:gd name="connsiteY91" fmla="*/ 717083 h 2685062"/>
              <a:gd name="connsiteX92" fmla="*/ 8897062 w 12192000"/>
              <a:gd name="connsiteY92" fmla="*/ 697553 h 2685062"/>
              <a:gd name="connsiteX93" fmla="*/ 8965922 w 12192000"/>
              <a:gd name="connsiteY93" fmla="*/ 672885 h 2685062"/>
              <a:gd name="connsiteX94" fmla="*/ 9016694 w 12192000"/>
              <a:gd name="connsiteY94" fmla="*/ 669496 h 2685062"/>
              <a:gd name="connsiteX95" fmla="*/ 9139695 w 12192000"/>
              <a:gd name="connsiteY95" fmla="*/ 648174 h 2685062"/>
              <a:gd name="connsiteX96" fmla="*/ 9219129 w 12192000"/>
              <a:gd name="connsiteY96" fmla="*/ 639013 h 2685062"/>
              <a:gd name="connsiteX97" fmla="*/ 9221354 w 12192000"/>
              <a:gd name="connsiteY97" fmla="*/ 638501 h 2685062"/>
              <a:gd name="connsiteX98" fmla="*/ 9237592 w 12192000"/>
              <a:gd name="connsiteY98" fmla="*/ 642494 h 2685062"/>
              <a:gd name="connsiteX99" fmla="*/ 9236570 w 12192000"/>
              <a:gd name="connsiteY99" fmla="*/ 648762 h 2685062"/>
              <a:gd name="connsiteX100" fmla="*/ 9250521 w 12192000"/>
              <a:gd name="connsiteY100" fmla="*/ 654041 h 2685062"/>
              <a:gd name="connsiteX101" fmla="*/ 9279357 w 12192000"/>
              <a:gd name="connsiteY101" fmla="*/ 653083 h 2685062"/>
              <a:gd name="connsiteX102" fmla="*/ 9289731 w 12192000"/>
              <a:gd name="connsiteY102" fmla="*/ 656356 h 2685062"/>
              <a:gd name="connsiteX103" fmla="*/ 9293723 w 12192000"/>
              <a:gd name="connsiteY103" fmla="*/ 656237 h 2685062"/>
              <a:gd name="connsiteX104" fmla="*/ 9303097 w 12192000"/>
              <a:gd name="connsiteY104" fmla="*/ 656723 h 2685062"/>
              <a:gd name="connsiteX105" fmla="*/ 9302251 w 12192000"/>
              <a:gd name="connsiteY105" fmla="*/ 652725 h 2685062"/>
              <a:gd name="connsiteX106" fmla="*/ 9314122 w 12192000"/>
              <a:gd name="connsiteY106" fmla="*/ 645860 h 2685062"/>
              <a:gd name="connsiteX107" fmla="*/ 9367772 w 12192000"/>
              <a:gd name="connsiteY107" fmla="*/ 650683 h 2685062"/>
              <a:gd name="connsiteX108" fmla="*/ 9370291 w 12192000"/>
              <a:gd name="connsiteY108" fmla="*/ 655264 h 2685062"/>
              <a:gd name="connsiteX109" fmla="*/ 9377007 w 12192000"/>
              <a:gd name="connsiteY109" fmla="*/ 656308 h 2685062"/>
              <a:gd name="connsiteX110" fmla="*/ 9382497 w 12192000"/>
              <a:gd name="connsiteY110" fmla="*/ 652427 h 2685062"/>
              <a:gd name="connsiteX111" fmla="*/ 9474013 w 12192000"/>
              <a:gd name="connsiteY111" fmla="*/ 647005 h 2685062"/>
              <a:gd name="connsiteX112" fmla="*/ 9595899 w 12192000"/>
              <a:gd name="connsiteY112" fmla="*/ 646979 h 2685062"/>
              <a:gd name="connsiteX113" fmla="*/ 9681269 w 12192000"/>
              <a:gd name="connsiteY113" fmla="*/ 669984 h 2685062"/>
              <a:gd name="connsiteX114" fmla="*/ 9689635 w 12192000"/>
              <a:gd name="connsiteY114" fmla="*/ 666408 h 2685062"/>
              <a:gd name="connsiteX115" fmla="*/ 9750215 w 12192000"/>
              <a:gd name="connsiteY115" fmla="*/ 671056 h 2685062"/>
              <a:gd name="connsiteX116" fmla="*/ 9957974 w 12192000"/>
              <a:gd name="connsiteY116" fmla="*/ 715080 h 2685062"/>
              <a:gd name="connsiteX117" fmla="*/ 10076482 w 12192000"/>
              <a:gd name="connsiteY117" fmla="*/ 723397 h 2685062"/>
              <a:gd name="connsiteX118" fmla="*/ 10119263 w 12192000"/>
              <a:gd name="connsiteY118" fmla="*/ 721877 h 2685062"/>
              <a:gd name="connsiteX119" fmla="*/ 10190893 w 12192000"/>
              <a:gd name="connsiteY119" fmla="*/ 719606 h 2685062"/>
              <a:gd name="connsiteX120" fmla="*/ 10246203 w 12192000"/>
              <a:gd name="connsiteY120" fmla="*/ 706893 h 2685062"/>
              <a:gd name="connsiteX121" fmla="*/ 10305396 w 12192000"/>
              <a:gd name="connsiteY121" fmla="*/ 709359 h 2685062"/>
              <a:gd name="connsiteX122" fmla="*/ 10316856 w 12192000"/>
              <a:gd name="connsiteY122" fmla="*/ 724179 h 2685062"/>
              <a:gd name="connsiteX123" fmla="*/ 10380919 w 12192000"/>
              <a:gd name="connsiteY123" fmla="*/ 722193 h 2685062"/>
              <a:gd name="connsiteX124" fmla="*/ 10478351 w 12192000"/>
              <a:gd name="connsiteY124" fmla="*/ 717620 h 2685062"/>
              <a:gd name="connsiteX125" fmla="*/ 10533954 w 12192000"/>
              <a:gd name="connsiteY125" fmla="*/ 718660 h 2685062"/>
              <a:gd name="connsiteX126" fmla="*/ 10686474 w 12192000"/>
              <a:gd name="connsiteY126" fmla="*/ 717507 h 2685062"/>
              <a:gd name="connsiteX127" fmla="*/ 10839729 w 12192000"/>
              <a:gd name="connsiteY127" fmla="*/ 713306 h 2685062"/>
              <a:gd name="connsiteX128" fmla="*/ 10933271 w 12192000"/>
              <a:gd name="connsiteY128" fmla="*/ 693628 h 2685062"/>
              <a:gd name="connsiteX129" fmla="*/ 11058950 w 12192000"/>
              <a:gd name="connsiteY129" fmla="*/ 692031 h 2685062"/>
              <a:gd name="connsiteX130" fmla="*/ 11080388 w 12192000"/>
              <a:gd name="connsiteY130" fmla="*/ 689245 h 2685062"/>
              <a:gd name="connsiteX131" fmla="*/ 11108911 w 12192000"/>
              <a:gd name="connsiteY131" fmla="*/ 693363 h 2685062"/>
              <a:gd name="connsiteX132" fmla="*/ 11223119 w 12192000"/>
              <a:gd name="connsiteY132" fmla="*/ 710661 h 2685062"/>
              <a:gd name="connsiteX133" fmla="*/ 11311983 w 12192000"/>
              <a:gd name="connsiteY133" fmla="*/ 731410 h 2685062"/>
              <a:gd name="connsiteX134" fmla="*/ 11426940 w 12192000"/>
              <a:gd name="connsiteY134" fmla="*/ 727340 h 2685062"/>
              <a:gd name="connsiteX135" fmla="*/ 11495624 w 12192000"/>
              <a:gd name="connsiteY135" fmla="*/ 734858 h 2685062"/>
              <a:gd name="connsiteX136" fmla="*/ 11605975 w 12192000"/>
              <a:gd name="connsiteY136" fmla="*/ 762433 h 2685062"/>
              <a:gd name="connsiteX137" fmla="*/ 11756134 w 12192000"/>
              <a:gd name="connsiteY137" fmla="*/ 765012 h 2685062"/>
              <a:gd name="connsiteX138" fmla="*/ 11789788 w 12192000"/>
              <a:gd name="connsiteY138" fmla="*/ 745316 h 2685062"/>
              <a:gd name="connsiteX139" fmla="*/ 11832833 w 12192000"/>
              <a:gd name="connsiteY139" fmla="*/ 734720 h 2685062"/>
              <a:gd name="connsiteX140" fmla="*/ 11846338 w 12192000"/>
              <a:gd name="connsiteY140" fmla="*/ 765994 h 2685062"/>
              <a:gd name="connsiteX141" fmla="*/ 11972492 w 12192000"/>
              <a:gd name="connsiteY141" fmla="*/ 796180 h 2685062"/>
              <a:gd name="connsiteX142" fmla="*/ 12035979 w 12192000"/>
              <a:gd name="connsiteY142" fmla="*/ 807835 h 2685062"/>
              <a:gd name="connsiteX143" fmla="*/ 12135850 w 12192000"/>
              <a:gd name="connsiteY143" fmla="*/ 819056 h 2685062"/>
              <a:gd name="connsiteX144" fmla="*/ 12166092 w 12192000"/>
              <a:gd name="connsiteY144" fmla="*/ 823695 h 2685062"/>
              <a:gd name="connsiteX145" fmla="*/ 12190645 w 12192000"/>
              <a:gd name="connsiteY145" fmla="*/ 826863 h 2685062"/>
              <a:gd name="connsiteX146" fmla="*/ 12192000 w 12192000"/>
              <a:gd name="connsiteY146" fmla="*/ 880762 h 2685062"/>
              <a:gd name="connsiteX147" fmla="*/ 12192000 w 12192000"/>
              <a:gd name="connsiteY147" fmla="*/ 2685062 h 2685062"/>
              <a:gd name="connsiteX148" fmla="*/ 0 w 12192000"/>
              <a:gd name="connsiteY148" fmla="*/ 2685062 h 2685062"/>
              <a:gd name="connsiteX149" fmla="*/ 0 w 12192000"/>
              <a:gd name="connsiteY149" fmla="*/ 283917 h 2685062"/>
              <a:gd name="connsiteX150" fmla="*/ 44213 w 12192000"/>
              <a:gd name="connsiteY150" fmla="*/ 302297 h 2685062"/>
              <a:gd name="connsiteX151" fmla="*/ 172465 w 12192000"/>
              <a:gd name="connsiteY151" fmla="*/ 314866 h 2685062"/>
              <a:gd name="connsiteX152" fmla="*/ 223361 w 12192000"/>
              <a:gd name="connsiteY152" fmla="*/ 304828 h 2685062"/>
              <a:gd name="connsiteX153" fmla="*/ 320595 w 12192000"/>
              <a:gd name="connsiteY153" fmla="*/ 288341 h 2685062"/>
              <a:gd name="connsiteX154" fmla="*/ 401087 w 12192000"/>
              <a:gd name="connsiteY154" fmla="*/ 246745 h 2685062"/>
              <a:gd name="connsiteX155" fmla="*/ 495839 w 12192000"/>
              <a:gd name="connsiteY155" fmla="*/ 217305 h 2685062"/>
              <a:gd name="connsiteX156" fmla="*/ 507910 w 12192000"/>
              <a:gd name="connsiteY156" fmla="*/ 219773 h 2685062"/>
              <a:gd name="connsiteX157" fmla="*/ 561428 w 12192000"/>
              <a:gd name="connsiteY157" fmla="*/ 201460 h 2685062"/>
              <a:gd name="connsiteX158" fmla="*/ 712813 w 12192000"/>
              <a:gd name="connsiteY158" fmla="*/ 151411 h 2685062"/>
              <a:gd name="connsiteX159" fmla="*/ 819366 w 12192000"/>
              <a:gd name="connsiteY159" fmla="*/ 70479 h 2685062"/>
              <a:gd name="connsiteX160" fmla="*/ 862489 w 12192000"/>
              <a:gd name="connsiteY160" fmla="*/ 63238 h 2685062"/>
              <a:gd name="connsiteX161" fmla="*/ 934387 w 12192000"/>
              <a:gd name="connsiteY161" fmla="*/ 50788 h 2685062"/>
              <a:gd name="connsiteX162" fmla="*/ 948874 w 12192000"/>
              <a:gd name="connsiteY162" fmla="*/ 55208 h 2685062"/>
              <a:gd name="connsiteX163" fmla="*/ 955237 w 12192000"/>
              <a:gd name="connsiteY163" fmla="*/ 54040 h 2685062"/>
              <a:gd name="connsiteX164" fmla="*/ 955886 w 12192000"/>
              <a:gd name="connsiteY164" fmla="*/ 54325 h 2685062"/>
              <a:gd name="connsiteX165" fmla="*/ 957239 w 12192000"/>
              <a:gd name="connsiteY165" fmla="*/ 53673 h 2685062"/>
              <a:gd name="connsiteX166" fmla="*/ 971343 w 12192000"/>
              <a:gd name="connsiteY166" fmla="*/ 51086 h 2685062"/>
              <a:gd name="connsiteX167" fmla="*/ 1002063 w 12192000"/>
              <a:gd name="connsiteY167" fmla="*/ 54158 h 2685062"/>
              <a:gd name="connsiteX168" fmla="*/ 1020663 w 12192000"/>
              <a:gd name="connsiteY168" fmla="*/ 53408 h 2685062"/>
              <a:gd name="connsiteX169" fmla="*/ 1039181 w 12192000"/>
              <a:gd name="connsiteY169" fmla="*/ 40356 h 2685062"/>
              <a:gd name="connsiteX170" fmla="*/ 1051914 w 12192000"/>
              <a:gd name="connsiteY170" fmla="*/ 39166 h 2685062"/>
              <a:gd name="connsiteX171" fmla="*/ 1054501 w 12192000"/>
              <a:gd name="connsiteY171" fmla="*/ 37372 h 2685062"/>
              <a:gd name="connsiteX172" fmla="*/ 1061859 w 12192000"/>
              <a:gd name="connsiteY172" fmla="*/ 33902 h 2685062"/>
              <a:gd name="connsiteX173" fmla="*/ 1054558 w 12192000"/>
              <a:gd name="connsiteY173" fmla="*/ 30385 h 2685062"/>
              <a:gd name="connsiteX174" fmla="*/ 1140852 w 12192000"/>
              <a:gd name="connsiteY174" fmla="*/ 17327 h 2685062"/>
              <a:gd name="connsiteX175" fmla="*/ 1214144 w 12192000"/>
              <a:gd name="connsiteY175" fmla="*/ 6192 h 2685062"/>
              <a:gd name="connsiteX176" fmla="*/ 1338122 w 12192000"/>
              <a:gd name="connsiteY176" fmla="*/ 27996 h 2685062"/>
              <a:gd name="connsiteX177" fmla="*/ 1462415 w 12192000"/>
              <a:gd name="connsiteY177" fmla="*/ 0 h 268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2000" h="2685062">
                <a:moveTo>
                  <a:pt x="1462415" y="0"/>
                </a:moveTo>
                <a:lnTo>
                  <a:pt x="1494432" y="2457"/>
                </a:lnTo>
                <a:lnTo>
                  <a:pt x="1523667" y="11778"/>
                </a:lnTo>
                <a:lnTo>
                  <a:pt x="1523067" y="14207"/>
                </a:lnTo>
                <a:cubicBezTo>
                  <a:pt x="1523507" y="15871"/>
                  <a:pt x="1525127" y="16145"/>
                  <a:pt x="1527695" y="15715"/>
                </a:cubicBezTo>
                <a:lnTo>
                  <a:pt x="1532258" y="14518"/>
                </a:lnTo>
                <a:lnTo>
                  <a:pt x="1537796" y="16283"/>
                </a:lnTo>
                <a:lnTo>
                  <a:pt x="1553041" y="20452"/>
                </a:lnTo>
                <a:lnTo>
                  <a:pt x="1557495" y="25861"/>
                </a:lnTo>
                <a:cubicBezTo>
                  <a:pt x="1571578" y="34900"/>
                  <a:pt x="1608020" y="28047"/>
                  <a:pt x="1617448" y="40977"/>
                </a:cubicBezTo>
                <a:lnTo>
                  <a:pt x="1636697" y="39108"/>
                </a:lnTo>
                <a:lnTo>
                  <a:pt x="1657286" y="49000"/>
                </a:lnTo>
                <a:cubicBezTo>
                  <a:pt x="1676389" y="57312"/>
                  <a:pt x="1696470" y="62807"/>
                  <a:pt x="1719191" y="56920"/>
                </a:cubicBezTo>
                <a:cubicBezTo>
                  <a:pt x="1709669" y="73491"/>
                  <a:pt x="1773685" y="56115"/>
                  <a:pt x="1787126" y="71960"/>
                </a:cubicBezTo>
                <a:cubicBezTo>
                  <a:pt x="1795166" y="84864"/>
                  <a:pt x="1816465" y="82599"/>
                  <a:pt x="1834555" y="86590"/>
                </a:cubicBezTo>
                <a:cubicBezTo>
                  <a:pt x="1850712" y="99365"/>
                  <a:pt x="1937782" y="107374"/>
                  <a:pt x="1966070" y="103987"/>
                </a:cubicBezTo>
                <a:cubicBezTo>
                  <a:pt x="2043209" y="86564"/>
                  <a:pt x="2126459" y="137078"/>
                  <a:pt x="2188582" y="124532"/>
                </a:cubicBezTo>
                <a:cubicBezTo>
                  <a:pt x="2206064" y="124932"/>
                  <a:pt x="2221206" y="127247"/>
                  <a:pt x="2234811" y="130739"/>
                </a:cubicBezTo>
                <a:lnTo>
                  <a:pt x="2270005" y="143358"/>
                </a:lnTo>
                <a:lnTo>
                  <a:pt x="2274208" y="152634"/>
                </a:lnTo>
                <a:lnTo>
                  <a:pt x="2298905" y="157215"/>
                </a:lnTo>
                <a:lnTo>
                  <a:pt x="2304521" y="159957"/>
                </a:lnTo>
                <a:cubicBezTo>
                  <a:pt x="2315230" y="165224"/>
                  <a:pt x="2326016" y="170200"/>
                  <a:pt x="2337696" y="174150"/>
                </a:cubicBezTo>
                <a:cubicBezTo>
                  <a:pt x="2354259" y="137711"/>
                  <a:pt x="2439767" y="201742"/>
                  <a:pt x="2432112" y="166646"/>
                </a:cubicBezTo>
                <a:cubicBezTo>
                  <a:pt x="2482400" y="178172"/>
                  <a:pt x="2480978" y="159994"/>
                  <a:pt x="2500149" y="168723"/>
                </a:cubicBezTo>
                <a:lnTo>
                  <a:pt x="2504776" y="171455"/>
                </a:lnTo>
                <a:lnTo>
                  <a:pt x="2507358" y="177677"/>
                </a:lnTo>
                <a:lnTo>
                  <a:pt x="2518847" y="180936"/>
                </a:lnTo>
                <a:lnTo>
                  <a:pt x="2528864" y="188517"/>
                </a:lnTo>
                <a:cubicBezTo>
                  <a:pt x="2656589" y="189245"/>
                  <a:pt x="2818894" y="267460"/>
                  <a:pt x="2938613" y="248764"/>
                </a:cubicBezTo>
                <a:lnTo>
                  <a:pt x="3132513" y="229282"/>
                </a:lnTo>
                <a:cubicBezTo>
                  <a:pt x="3153391" y="218737"/>
                  <a:pt x="3187482" y="219423"/>
                  <a:pt x="3208657" y="230814"/>
                </a:cubicBezTo>
                <a:cubicBezTo>
                  <a:pt x="3212298" y="232773"/>
                  <a:pt x="3215412" y="234983"/>
                  <a:pt x="3217904" y="237375"/>
                </a:cubicBezTo>
                <a:cubicBezTo>
                  <a:pt x="3279351" y="212726"/>
                  <a:pt x="3298012" y="233121"/>
                  <a:pt x="3330150" y="214762"/>
                </a:cubicBezTo>
                <a:cubicBezTo>
                  <a:pt x="3405531" y="217422"/>
                  <a:pt x="3451160" y="247861"/>
                  <a:pt x="3480527" y="231960"/>
                </a:cubicBezTo>
                <a:cubicBezTo>
                  <a:pt x="3516075" y="238991"/>
                  <a:pt x="3553819" y="269164"/>
                  <a:pt x="3591806" y="253003"/>
                </a:cubicBezTo>
                <a:cubicBezTo>
                  <a:pt x="3586673" y="270421"/>
                  <a:pt x="3640034" y="246868"/>
                  <a:pt x="3655143" y="261318"/>
                </a:cubicBezTo>
                <a:cubicBezTo>
                  <a:pt x="3664868" y="273371"/>
                  <a:pt x="3683329" y="269035"/>
                  <a:pt x="3700191" y="271235"/>
                </a:cubicBezTo>
                <a:cubicBezTo>
                  <a:pt x="3717097" y="282363"/>
                  <a:pt x="3796016" y="281812"/>
                  <a:pt x="3820459" y="275675"/>
                </a:cubicBezTo>
                <a:cubicBezTo>
                  <a:pt x="3885463" y="250791"/>
                  <a:pt x="3969506" y="292904"/>
                  <a:pt x="4022158" y="274341"/>
                </a:cubicBezTo>
                <a:cubicBezTo>
                  <a:pt x="4084571" y="269096"/>
                  <a:pt x="4119856" y="297968"/>
                  <a:pt x="4164508" y="309117"/>
                </a:cubicBezTo>
                <a:cubicBezTo>
                  <a:pt x="4171915" y="271244"/>
                  <a:pt x="4260667" y="326583"/>
                  <a:pt x="4246843" y="292417"/>
                </a:cubicBezTo>
                <a:cubicBezTo>
                  <a:pt x="4309458" y="301142"/>
                  <a:pt x="4279869" y="266331"/>
                  <a:pt x="4337133" y="304707"/>
                </a:cubicBezTo>
                <a:cubicBezTo>
                  <a:pt x="4450694" y="292933"/>
                  <a:pt x="4593547" y="330375"/>
                  <a:pt x="4696109" y="300060"/>
                </a:cubicBezTo>
                <a:lnTo>
                  <a:pt x="4928090" y="291457"/>
                </a:lnTo>
                <a:lnTo>
                  <a:pt x="4960316" y="287841"/>
                </a:lnTo>
                <a:cubicBezTo>
                  <a:pt x="4960491" y="287029"/>
                  <a:pt x="4960665" y="286217"/>
                  <a:pt x="4960840" y="285406"/>
                </a:cubicBezTo>
                <a:cubicBezTo>
                  <a:pt x="4962018" y="283892"/>
                  <a:pt x="4963691" y="283924"/>
                  <a:pt x="4965958" y="284802"/>
                </a:cubicBezTo>
                <a:lnTo>
                  <a:pt x="4969785" y="286778"/>
                </a:lnTo>
                <a:lnTo>
                  <a:pt x="4975889" y="286093"/>
                </a:lnTo>
                <a:lnTo>
                  <a:pt x="4992382" y="284871"/>
                </a:lnTo>
                <a:lnTo>
                  <a:pt x="4999094" y="280499"/>
                </a:lnTo>
                <a:lnTo>
                  <a:pt x="5080965" y="282208"/>
                </a:lnTo>
                <a:lnTo>
                  <a:pt x="5105166" y="276473"/>
                </a:lnTo>
                <a:cubicBezTo>
                  <a:pt x="5127226" y="271982"/>
                  <a:pt x="5148953" y="270367"/>
                  <a:pt x="5168054" y="280137"/>
                </a:cubicBezTo>
                <a:cubicBezTo>
                  <a:pt x="5166431" y="262533"/>
                  <a:pt x="5219894" y="290815"/>
                  <a:pt x="5239940" y="278079"/>
                </a:cubicBezTo>
                <a:cubicBezTo>
                  <a:pt x="5253484" y="267178"/>
                  <a:pt x="5272860" y="273220"/>
                  <a:pt x="5291998" y="272685"/>
                </a:cubicBezTo>
                <a:cubicBezTo>
                  <a:pt x="5313255" y="263383"/>
                  <a:pt x="5400292" y="271538"/>
                  <a:pt x="5425861" y="279926"/>
                </a:cubicBezTo>
                <a:cubicBezTo>
                  <a:pt x="5491875" y="310639"/>
                  <a:pt x="5594484" y="277380"/>
                  <a:pt x="5648321" y="300693"/>
                </a:cubicBezTo>
                <a:cubicBezTo>
                  <a:pt x="5665248" y="303486"/>
                  <a:pt x="5680800" y="304021"/>
                  <a:pt x="5695414" y="303150"/>
                </a:cubicBezTo>
                <a:lnTo>
                  <a:pt x="5743064" y="289335"/>
                </a:lnTo>
                <a:lnTo>
                  <a:pt x="5768797" y="289436"/>
                </a:lnTo>
                <a:lnTo>
                  <a:pt x="5775419" y="287831"/>
                </a:lnTo>
                <a:cubicBezTo>
                  <a:pt x="5788059" y="284732"/>
                  <a:pt x="5800646" y="281926"/>
                  <a:pt x="5813624" y="280263"/>
                </a:cubicBezTo>
                <a:cubicBezTo>
                  <a:pt x="5812999" y="318182"/>
                  <a:pt x="5923892" y="272386"/>
                  <a:pt x="5900676" y="304615"/>
                </a:cubicBezTo>
                <a:cubicBezTo>
                  <a:pt x="5954067" y="302717"/>
                  <a:pt x="5944477" y="319870"/>
                  <a:pt x="5966795" y="314993"/>
                </a:cubicBezTo>
                <a:lnTo>
                  <a:pt x="5972463" y="313217"/>
                </a:lnTo>
                <a:lnTo>
                  <a:pt x="5977754" y="307726"/>
                </a:lnTo>
                <a:lnTo>
                  <a:pt x="5990232" y="306694"/>
                </a:lnTo>
                <a:lnTo>
                  <a:pt x="6003260" y="301250"/>
                </a:lnTo>
                <a:cubicBezTo>
                  <a:pt x="6125949" y="323771"/>
                  <a:pt x="6292426" y="300774"/>
                  <a:pt x="6398655" y="340447"/>
                </a:cubicBezTo>
                <a:lnTo>
                  <a:pt x="6477250" y="370643"/>
                </a:lnTo>
                <a:cubicBezTo>
                  <a:pt x="6518147" y="382960"/>
                  <a:pt x="6560561" y="347277"/>
                  <a:pt x="6599996" y="371929"/>
                </a:cubicBezTo>
                <a:cubicBezTo>
                  <a:pt x="6615225" y="385828"/>
                  <a:pt x="6648193" y="391366"/>
                  <a:pt x="6673632" y="384303"/>
                </a:cubicBezTo>
                <a:cubicBezTo>
                  <a:pt x="6678009" y="383088"/>
                  <a:pt x="6681993" y="381536"/>
                  <a:pt x="6685461" y="379698"/>
                </a:cubicBezTo>
                <a:cubicBezTo>
                  <a:pt x="6733172" y="414481"/>
                  <a:pt x="6760278" y="398336"/>
                  <a:pt x="6782761" y="421766"/>
                </a:cubicBezTo>
                <a:cubicBezTo>
                  <a:pt x="6856177" y="432921"/>
                  <a:pt x="6913662" y="412056"/>
                  <a:pt x="6934599" y="432626"/>
                </a:cubicBezTo>
                <a:cubicBezTo>
                  <a:pt x="6971837" y="432351"/>
                  <a:pt x="7021650" y="410307"/>
                  <a:pt x="7050728" y="432695"/>
                </a:cubicBezTo>
                <a:cubicBezTo>
                  <a:pt x="7053692" y="415076"/>
                  <a:pt x="7094152" y="447339"/>
                  <a:pt x="7115167" y="436243"/>
                </a:cubicBezTo>
                <a:cubicBezTo>
                  <a:pt x="7129937" y="426464"/>
                  <a:pt x="7145660" y="433973"/>
                  <a:pt x="7162809" y="434931"/>
                </a:cubicBezTo>
                <a:cubicBezTo>
                  <a:pt x="7184039" y="427343"/>
                  <a:pt x="7259393" y="442217"/>
                  <a:pt x="7280034" y="452539"/>
                </a:cubicBezTo>
                <a:cubicBezTo>
                  <a:pt x="7331046" y="488194"/>
                  <a:pt x="7430616" y="463128"/>
                  <a:pt x="7472654" y="490482"/>
                </a:cubicBezTo>
                <a:cubicBezTo>
                  <a:pt x="7541994" y="500728"/>
                  <a:pt x="7643498" y="509315"/>
                  <a:pt x="7696080" y="514010"/>
                </a:cubicBezTo>
                <a:cubicBezTo>
                  <a:pt x="7760013" y="517032"/>
                  <a:pt x="7715914" y="545003"/>
                  <a:pt x="7788139" y="518649"/>
                </a:cubicBezTo>
                <a:cubicBezTo>
                  <a:pt x="7891601" y="550571"/>
                  <a:pt x="8143222" y="510864"/>
                  <a:pt x="8227756" y="558548"/>
                </a:cubicBezTo>
                <a:cubicBezTo>
                  <a:pt x="8317876" y="569251"/>
                  <a:pt x="8261697" y="569546"/>
                  <a:pt x="8328859" y="582867"/>
                </a:cubicBezTo>
                <a:cubicBezTo>
                  <a:pt x="8336976" y="627379"/>
                  <a:pt x="8495085" y="643261"/>
                  <a:pt x="8532898" y="668282"/>
                </a:cubicBezTo>
                <a:cubicBezTo>
                  <a:pt x="8626867" y="678146"/>
                  <a:pt x="8698118" y="715603"/>
                  <a:pt x="8792925" y="701900"/>
                </a:cubicBezTo>
                <a:cubicBezTo>
                  <a:pt x="8796856" y="707882"/>
                  <a:pt x="8802564" y="712918"/>
                  <a:pt x="8809491" y="717262"/>
                </a:cubicBezTo>
                <a:lnTo>
                  <a:pt x="8814066" y="719410"/>
                </a:lnTo>
                <a:lnTo>
                  <a:pt x="8815751" y="718686"/>
                </a:lnTo>
                <a:cubicBezTo>
                  <a:pt x="8822134" y="717141"/>
                  <a:pt x="8829906" y="716502"/>
                  <a:pt x="8840540" y="717083"/>
                </a:cubicBezTo>
                <a:cubicBezTo>
                  <a:pt x="8844566" y="676948"/>
                  <a:pt x="8862586" y="704813"/>
                  <a:pt x="8897062" y="697553"/>
                </a:cubicBezTo>
                <a:cubicBezTo>
                  <a:pt x="8926967" y="693826"/>
                  <a:pt x="8941387" y="680067"/>
                  <a:pt x="8965922" y="672885"/>
                </a:cubicBezTo>
                <a:cubicBezTo>
                  <a:pt x="8985861" y="668208"/>
                  <a:pt x="8990451" y="680326"/>
                  <a:pt x="9016694" y="669496"/>
                </a:cubicBezTo>
                <a:cubicBezTo>
                  <a:pt x="9064226" y="680468"/>
                  <a:pt x="9102961" y="653230"/>
                  <a:pt x="9139695" y="648174"/>
                </a:cubicBezTo>
                <a:cubicBezTo>
                  <a:pt x="9151373" y="649226"/>
                  <a:pt x="9186538" y="645057"/>
                  <a:pt x="9219129" y="639013"/>
                </a:cubicBezTo>
                <a:lnTo>
                  <a:pt x="9221354" y="638501"/>
                </a:lnTo>
                <a:lnTo>
                  <a:pt x="9237592" y="642494"/>
                </a:lnTo>
                <a:cubicBezTo>
                  <a:pt x="9241555" y="644212"/>
                  <a:pt x="9242210" y="646204"/>
                  <a:pt x="9236570" y="648762"/>
                </a:cubicBezTo>
                <a:cubicBezTo>
                  <a:pt x="9241114" y="652055"/>
                  <a:pt x="9245782" y="653517"/>
                  <a:pt x="9250521" y="654041"/>
                </a:cubicBezTo>
                <a:cubicBezTo>
                  <a:pt x="9259996" y="655089"/>
                  <a:pt x="9269753" y="652386"/>
                  <a:pt x="9279357" y="653083"/>
                </a:cubicBezTo>
                <a:lnTo>
                  <a:pt x="9289731" y="656356"/>
                </a:lnTo>
                <a:lnTo>
                  <a:pt x="9293723" y="656237"/>
                </a:lnTo>
                <a:lnTo>
                  <a:pt x="9303097" y="656723"/>
                </a:lnTo>
                <a:lnTo>
                  <a:pt x="9302251" y="652725"/>
                </a:lnTo>
                <a:cubicBezTo>
                  <a:pt x="9300561" y="648869"/>
                  <a:pt x="9299408" y="644676"/>
                  <a:pt x="9314122" y="645860"/>
                </a:cubicBezTo>
                <a:cubicBezTo>
                  <a:pt x="9344433" y="650204"/>
                  <a:pt x="9356229" y="634440"/>
                  <a:pt x="9367772" y="650683"/>
                </a:cubicBezTo>
                <a:lnTo>
                  <a:pt x="9370291" y="655264"/>
                </a:lnTo>
                <a:lnTo>
                  <a:pt x="9377007" y="656308"/>
                </a:lnTo>
                <a:cubicBezTo>
                  <a:pt x="9380660" y="656340"/>
                  <a:pt x="9382824" y="655350"/>
                  <a:pt x="9382497" y="652427"/>
                </a:cubicBezTo>
                <a:cubicBezTo>
                  <a:pt x="9410043" y="665739"/>
                  <a:pt x="9444726" y="648939"/>
                  <a:pt x="9474013" y="647005"/>
                </a:cubicBezTo>
                <a:cubicBezTo>
                  <a:pt x="9494765" y="659508"/>
                  <a:pt x="9535746" y="643122"/>
                  <a:pt x="9595899" y="646979"/>
                </a:cubicBezTo>
                <a:cubicBezTo>
                  <a:pt x="9618462" y="661284"/>
                  <a:pt x="9636478" y="649421"/>
                  <a:pt x="9681269" y="669984"/>
                </a:cubicBezTo>
                <a:cubicBezTo>
                  <a:pt x="9683619" y="668616"/>
                  <a:pt x="9686437" y="667412"/>
                  <a:pt x="9689635" y="666408"/>
                </a:cubicBezTo>
                <a:cubicBezTo>
                  <a:pt x="9708219" y="660578"/>
                  <a:pt x="9735343" y="662659"/>
                  <a:pt x="9750215" y="671056"/>
                </a:cubicBezTo>
                <a:cubicBezTo>
                  <a:pt x="9822560" y="699676"/>
                  <a:pt x="9892985" y="704863"/>
                  <a:pt x="9957974" y="715080"/>
                </a:cubicBezTo>
                <a:cubicBezTo>
                  <a:pt x="10031995" y="724171"/>
                  <a:pt x="9987651" y="694466"/>
                  <a:pt x="10076482" y="723397"/>
                </a:cubicBezTo>
                <a:cubicBezTo>
                  <a:pt x="10088264" y="715403"/>
                  <a:pt x="10100170" y="715974"/>
                  <a:pt x="10119263" y="721877"/>
                </a:cubicBezTo>
                <a:cubicBezTo>
                  <a:pt x="10155360" y="725633"/>
                  <a:pt x="10156886" y="703170"/>
                  <a:pt x="10190893" y="719606"/>
                </a:cubicBezTo>
                <a:cubicBezTo>
                  <a:pt x="10186651" y="707114"/>
                  <a:pt x="10260542" y="720706"/>
                  <a:pt x="10246203" y="706893"/>
                </a:cubicBezTo>
                <a:cubicBezTo>
                  <a:pt x="10271921" y="697978"/>
                  <a:pt x="10280122" y="716866"/>
                  <a:pt x="10305396" y="709359"/>
                </a:cubicBezTo>
                <a:cubicBezTo>
                  <a:pt x="10332266" y="709354"/>
                  <a:pt x="10287753" y="720864"/>
                  <a:pt x="10316856" y="724179"/>
                </a:cubicBezTo>
                <a:cubicBezTo>
                  <a:pt x="10352558" y="726042"/>
                  <a:pt x="10348261" y="747938"/>
                  <a:pt x="10380919" y="722193"/>
                </a:cubicBezTo>
                <a:cubicBezTo>
                  <a:pt x="10416787" y="731946"/>
                  <a:pt x="10426384" y="719959"/>
                  <a:pt x="10478351" y="717620"/>
                </a:cubicBezTo>
                <a:cubicBezTo>
                  <a:pt x="10498311" y="726260"/>
                  <a:pt x="10516018" y="724144"/>
                  <a:pt x="10533954" y="718660"/>
                </a:cubicBezTo>
                <a:cubicBezTo>
                  <a:pt x="10583102" y="724237"/>
                  <a:pt x="10630104" y="717410"/>
                  <a:pt x="10686474" y="717507"/>
                </a:cubicBezTo>
                <a:cubicBezTo>
                  <a:pt x="10745160" y="730015"/>
                  <a:pt x="10779502" y="713124"/>
                  <a:pt x="10839729" y="713306"/>
                </a:cubicBezTo>
                <a:cubicBezTo>
                  <a:pt x="10895292" y="735596"/>
                  <a:pt x="10883335" y="689293"/>
                  <a:pt x="10933271" y="693628"/>
                </a:cubicBezTo>
                <a:cubicBezTo>
                  <a:pt x="11011861" y="715600"/>
                  <a:pt x="10933941" y="678563"/>
                  <a:pt x="11058950" y="692031"/>
                </a:cubicBezTo>
                <a:cubicBezTo>
                  <a:pt x="11065574" y="695312"/>
                  <a:pt x="11081347" y="693264"/>
                  <a:pt x="11080388" y="689245"/>
                </a:cubicBezTo>
                <a:cubicBezTo>
                  <a:pt x="11088176" y="690921"/>
                  <a:pt x="11106032" y="699551"/>
                  <a:pt x="11108911" y="693363"/>
                </a:cubicBezTo>
                <a:cubicBezTo>
                  <a:pt x="11149149" y="694912"/>
                  <a:pt x="11188483" y="700869"/>
                  <a:pt x="11223119" y="710661"/>
                </a:cubicBezTo>
                <a:cubicBezTo>
                  <a:pt x="11302059" y="704266"/>
                  <a:pt x="11255617" y="731239"/>
                  <a:pt x="11311983" y="731410"/>
                </a:cubicBezTo>
                <a:cubicBezTo>
                  <a:pt x="11358665" y="721567"/>
                  <a:pt x="11373894" y="732638"/>
                  <a:pt x="11426940" y="727340"/>
                </a:cubicBezTo>
                <a:cubicBezTo>
                  <a:pt x="11441993" y="748767"/>
                  <a:pt x="11476074" y="727962"/>
                  <a:pt x="11495624" y="734858"/>
                </a:cubicBezTo>
                <a:cubicBezTo>
                  <a:pt x="11530841" y="712823"/>
                  <a:pt x="11572173" y="761025"/>
                  <a:pt x="11605975" y="762433"/>
                </a:cubicBezTo>
                <a:cubicBezTo>
                  <a:pt x="11663316" y="761143"/>
                  <a:pt x="11727635" y="739871"/>
                  <a:pt x="11756134" y="765012"/>
                </a:cubicBezTo>
                <a:cubicBezTo>
                  <a:pt x="11761348" y="755468"/>
                  <a:pt x="11757526" y="741943"/>
                  <a:pt x="11789788" y="745316"/>
                </a:cubicBezTo>
                <a:cubicBezTo>
                  <a:pt x="11803253" y="740995"/>
                  <a:pt x="11807074" y="726138"/>
                  <a:pt x="11832833" y="734720"/>
                </a:cubicBezTo>
                <a:cubicBezTo>
                  <a:pt x="11798846" y="746443"/>
                  <a:pt x="11852821" y="750721"/>
                  <a:pt x="11846338" y="765994"/>
                </a:cubicBezTo>
                <a:cubicBezTo>
                  <a:pt x="11885947" y="777555"/>
                  <a:pt x="11979991" y="768560"/>
                  <a:pt x="11972492" y="796180"/>
                </a:cubicBezTo>
                <a:cubicBezTo>
                  <a:pt x="11982931" y="813135"/>
                  <a:pt x="12037186" y="790090"/>
                  <a:pt x="12035979" y="807835"/>
                </a:cubicBezTo>
                <a:cubicBezTo>
                  <a:pt x="12059694" y="797410"/>
                  <a:pt x="12098516" y="817951"/>
                  <a:pt x="12135850" y="819056"/>
                </a:cubicBezTo>
                <a:cubicBezTo>
                  <a:pt x="12142309" y="827359"/>
                  <a:pt x="12150917" y="827343"/>
                  <a:pt x="12166092" y="823695"/>
                </a:cubicBezTo>
                <a:lnTo>
                  <a:pt x="12190645" y="826863"/>
                </a:lnTo>
                <a:lnTo>
                  <a:pt x="12192000" y="880762"/>
                </a:lnTo>
                <a:lnTo>
                  <a:pt x="12192000" y="2685062"/>
                </a:lnTo>
                <a:lnTo>
                  <a:pt x="0" y="2685062"/>
                </a:lnTo>
                <a:lnTo>
                  <a:pt x="0" y="283917"/>
                </a:lnTo>
                <a:lnTo>
                  <a:pt x="44213" y="302297"/>
                </a:lnTo>
                <a:cubicBezTo>
                  <a:pt x="57125" y="321111"/>
                  <a:pt x="151150" y="310991"/>
                  <a:pt x="172465" y="314866"/>
                </a:cubicBezTo>
                <a:cubicBezTo>
                  <a:pt x="201883" y="307918"/>
                  <a:pt x="192551" y="309357"/>
                  <a:pt x="223361" y="304828"/>
                </a:cubicBezTo>
                <a:cubicBezTo>
                  <a:pt x="235273" y="283233"/>
                  <a:pt x="290082" y="292239"/>
                  <a:pt x="320595" y="288341"/>
                </a:cubicBezTo>
                <a:cubicBezTo>
                  <a:pt x="326821" y="269140"/>
                  <a:pt x="347105" y="264031"/>
                  <a:pt x="401087" y="246745"/>
                </a:cubicBezTo>
                <a:cubicBezTo>
                  <a:pt x="407068" y="225028"/>
                  <a:pt x="475269" y="251137"/>
                  <a:pt x="495839" y="217305"/>
                </a:cubicBezTo>
                <a:cubicBezTo>
                  <a:pt x="499633" y="218429"/>
                  <a:pt x="503698" y="219260"/>
                  <a:pt x="507910" y="219773"/>
                </a:cubicBezTo>
                <a:cubicBezTo>
                  <a:pt x="532375" y="222751"/>
                  <a:pt x="556339" y="214552"/>
                  <a:pt x="561428" y="201460"/>
                </a:cubicBezTo>
                <a:cubicBezTo>
                  <a:pt x="599747" y="152259"/>
                  <a:pt x="661201" y="177254"/>
                  <a:pt x="712813" y="151411"/>
                </a:cubicBezTo>
                <a:cubicBezTo>
                  <a:pt x="774420" y="124993"/>
                  <a:pt x="765426" y="123535"/>
                  <a:pt x="819366" y="70479"/>
                </a:cubicBezTo>
                <a:cubicBezTo>
                  <a:pt x="839647" y="77460"/>
                  <a:pt x="850544" y="74267"/>
                  <a:pt x="862489" y="63238"/>
                </a:cubicBezTo>
                <a:cubicBezTo>
                  <a:pt x="893284" y="51157"/>
                  <a:pt x="919686" y="77447"/>
                  <a:pt x="934387" y="50788"/>
                </a:cubicBezTo>
                <a:cubicBezTo>
                  <a:pt x="936825" y="54711"/>
                  <a:pt x="942184" y="55671"/>
                  <a:pt x="948874" y="55208"/>
                </a:cubicBezTo>
                <a:lnTo>
                  <a:pt x="955237" y="54040"/>
                </a:lnTo>
                <a:lnTo>
                  <a:pt x="955886" y="54325"/>
                </a:lnTo>
                <a:lnTo>
                  <a:pt x="957239" y="53673"/>
                </a:lnTo>
                <a:lnTo>
                  <a:pt x="971343" y="51086"/>
                </a:lnTo>
                <a:cubicBezTo>
                  <a:pt x="986863" y="47540"/>
                  <a:pt x="1001346" y="44460"/>
                  <a:pt x="1002063" y="54158"/>
                </a:cubicBezTo>
                <a:cubicBezTo>
                  <a:pt x="1010763" y="55438"/>
                  <a:pt x="1016476" y="54893"/>
                  <a:pt x="1020663" y="53408"/>
                </a:cubicBezTo>
                <a:cubicBezTo>
                  <a:pt x="1029036" y="50440"/>
                  <a:pt x="1031306" y="43717"/>
                  <a:pt x="1039181" y="40356"/>
                </a:cubicBezTo>
                <a:lnTo>
                  <a:pt x="1051914" y="39166"/>
                </a:lnTo>
                <a:lnTo>
                  <a:pt x="1054501" y="37372"/>
                </a:lnTo>
                <a:lnTo>
                  <a:pt x="1061859" y="33902"/>
                </a:lnTo>
                <a:lnTo>
                  <a:pt x="1054558" y="30385"/>
                </a:lnTo>
                <a:cubicBezTo>
                  <a:pt x="1046905" y="27358"/>
                  <a:pt x="1128596" y="22367"/>
                  <a:pt x="1140852" y="17327"/>
                </a:cubicBezTo>
                <a:lnTo>
                  <a:pt x="1214144" y="6192"/>
                </a:lnTo>
                <a:lnTo>
                  <a:pt x="1338122" y="27996"/>
                </a:lnTo>
                <a:cubicBezTo>
                  <a:pt x="1367144" y="1801"/>
                  <a:pt x="1432673" y="14019"/>
                  <a:pt x="1462415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513819D8-3CC3-4267-810B-5C979DF993BC}"/>
              </a:ext>
            </a:extLst>
          </p:cNvPr>
          <p:cNvSpPr txBox="1">
            <a:spLocks/>
          </p:cNvSpPr>
          <p:nvPr/>
        </p:nvSpPr>
        <p:spPr>
          <a:xfrm>
            <a:off x="4337786" y="-145266"/>
            <a:ext cx="3712754" cy="934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>
              <a:spcAft>
                <a:spcPts val="600"/>
              </a:spcAft>
            </a:pPr>
            <a:r>
              <a:rPr lang="ko-KR" alt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황실 관련 시설</a:t>
            </a:r>
            <a:endParaRPr lang="en-US" altLang="ko-KR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 descr="나무, 하늘, 실외, 도로이(가) 표시된 사진&#10;&#10;자동 생성된 설명">
            <a:extLst>
              <a:ext uri="{FF2B5EF4-FFF2-40B4-BE49-F238E27FC236}">
                <a16:creationId xmlns:a16="http://schemas.microsoft.com/office/drawing/2014/main" id="{D5355465-6BD2-4DB5-BB81-AE4AFF402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4474" y="1063678"/>
            <a:ext cx="3027384" cy="27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지도이(가) 표시된 사진&#10;&#10;자동 생성된 설명">
            <a:extLst>
              <a:ext uri="{FF2B5EF4-FFF2-40B4-BE49-F238E27FC236}">
                <a16:creationId xmlns:a16="http://schemas.microsoft.com/office/drawing/2014/main" id="{F5713088-875E-4537-A46F-7A9BF2DC1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773" y="1063678"/>
            <a:ext cx="2843784" cy="27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나무, 실외, 건물이(가) 표시된 사진&#10;&#10;자동 생성된 설명">
            <a:extLst>
              <a:ext uri="{FF2B5EF4-FFF2-40B4-BE49-F238E27FC236}">
                <a16:creationId xmlns:a16="http://schemas.microsoft.com/office/drawing/2014/main" id="{541D4B13-32F5-4EE2-9F97-6F8C32607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r="11860" b="4"/>
          <a:stretch/>
        </p:blipFill>
        <p:spPr bwMode="auto">
          <a:xfrm>
            <a:off x="8264886" y="1063678"/>
            <a:ext cx="3026664" cy="27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3ED869-C802-4A1B-B72F-66FF10032932}"/>
              </a:ext>
            </a:extLst>
          </p:cNvPr>
          <p:cNvSpPr txBox="1"/>
          <p:nvPr/>
        </p:nvSpPr>
        <p:spPr>
          <a:xfrm>
            <a:off x="1589182" y="3787848"/>
            <a:ext cx="2452839" cy="883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sz="2000" dirty="0" err="1"/>
              <a:t>닌토쿠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천황릉</a:t>
            </a:r>
            <a:endParaRPr lang="en-US" altLang="ko-KR" sz="2000" dirty="0"/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dirty="0"/>
              <a:t>(</a:t>
            </a:r>
            <a:r>
              <a:rPr lang="ko-KR" altLang="en-US" sz="2000" dirty="0"/>
              <a:t>제 </a:t>
            </a:r>
            <a:r>
              <a:rPr lang="en-US" altLang="ko-KR" sz="2000" dirty="0"/>
              <a:t>16</a:t>
            </a:r>
            <a:r>
              <a:rPr lang="ko-KR" altLang="en-US" sz="2000" dirty="0"/>
              <a:t>대 천황</a:t>
            </a:r>
            <a:r>
              <a:rPr lang="en-US" altLang="ko-KR" sz="2000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E2F776-0D0C-4673-BED9-33928A3FA673}"/>
              </a:ext>
            </a:extLst>
          </p:cNvPr>
          <p:cNvSpPr txBox="1"/>
          <p:nvPr/>
        </p:nvSpPr>
        <p:spPr>
          <a:xfrm>
            <a:off x="4614474" y="3787848"/>
            <a:ext cx="3080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000" dirty="0" err="1"/>
              <a:t>무사시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능묘지</a:t>
            </a:r>
            <a:r>
              <a:rPr lang="ko-KR" altLang="en-US" sz="2000" dirty="0"/>
              <a:t> 입구 근처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507F7B-FD00-42F8-83F5-8054F419BD40}"/>
              </a:ext>
            </a:extLst>
          </p:cNvPr>
          <p:cNvSpPr txBox="1"/>
          <p:nvPr/>
        </p:nvSpPr>
        <p:spPr>
          <a:xfrm>
            <a:off x="8590102" y="3787848"/>
            <a:ext cx="2520125" cy="883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sz="2000" dirty="0" err="1"/>
              <a:t>다마릉</a:t>
            </a:r>
            <a:r>
              <a:rPr lang="ko-KR" altLang="en-US" sz="2000" dirty="0"/>
              <a:t> </a:t>
            </a:r>
            <a:r>
              <a:rPr lang="en-US" altLang="ko-KR" sz="2000" dirty="0"/>
              <a:t>-</a:t>
            </a:r>
            <a:r>
              <a:rPr lang="ko-KR" altLang="en-US" sz="2000" dirty="0" err="1"/>
              <a:t>다이쇼</a:t>
            </a:r>
            <a:r>
              <a:rPr lang="ko-KR" altLang="en-US" sz="2000" dirty="0"/>
              <a:t> 천황</a:t>
            </a:r>
            <a:endParaRPr lang="en-US" altLang="ko-KR" sz="2000" dirty="0"/>
          </a:p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dirty="0"/>
              <a:t>(</a:t>
            </a:r>
            <a:r>
              <a:rPr lang="ko-KR" altLang="en-US" sz="2000" dirty="0"/>
              <a:t>제 </a:t>
            </a:r>
            <a:r>
              <a:rPr lang="en-US" altLang="ko-KR" sz="2000" dirty="0"/>
              <a:t>123</a:t>
            </a:r>
            <a:r>
              <a:rPr lang="ko-KR" altLang="en-US" sz="2000" dirty="0"/>
              <a:t>대 천황</a:t>
            </a:r>
            <a:r>
              <a:rPr lang="en-US" altLang="ko-KR" sz="2000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EA4DE6-B798-4659-92A6-2ED2EF0CC883}"/>
              </a:ext>
            </a:extLst>
          </p:cNvPr>
          <p:cNvSpPr txBox="1"/>
          <p:nvPr/>
        </p:nvSpPr>
        <p:spPr>
          <a:xfrm>
            <a:off x="239041" y="4471331"/>
            <a:ext cx="3895963" cy="2213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ko-KR" sz="2400" dirty="0"/>
              <a:t>&lt;</a:t>
            </a:r>
            <a:r>
              <a:rPr lang="ko-KR" altLang="en-US" sz="2400" dirty="0" err="1"/>
              <a:t>다이센고분</a:t>
            </a:r>
            <a:r>
              <a:rPr lang="en-US" altLang="ko-KR" sz="2400" dirty="0"/>
              <a:t>&gt;</a:t>
            </a:r>
            <a:endParaRPr lang="en-US" altLang="ko-K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/>
              <a:t> 고분 </a:t>
            </a:r>
            <a:r>
              <a:rPr lang="ko-KR" altLang="en-US" sz="2000" dirty="0" err="1"/>
              <a:t>천황릉</a:t>
            </a:r>
            <a:endParaRPr lang="en-US" altLang="ko-KR" sz="20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/>
              <a:t> 일본 최대 규모의 고분</a:t>
            </a:r>
            <a:endParaRPr lang="en-US" altLang="ko-KR" sz="20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/>
              <a:t> 유네스코 세계문화유산 등록</a:t>
            </a:r>
            <a:endParaRPr lang="en-US" altLang="ko-KR" sz="2000" dirty="0"/>
          </a:p>
          <a:p>
            <a:pPr>
              <a:spcAft>
                <a:spcPts val="600"/>
              </a:spcAft>
            </a:pPr>
            <a:r>
              <a:rPr lang="en-US" altLang="ko-KR" sz="2000" dirty="0"/>
              <a:t>    (2019</a:t>
            </a:r>
            <a:r>
              <a:rPr lang="ko-KR" altLang="en-US" sz="2000" dirty="0"/>
              <a:t>년 </a:t>
            </a:r>
            <a:r>
              <a:rPr lang="en-US" altLang="ko-KR" sz="2000" dirty="0"/>
              <a:t>7</a:t>
            </a:r>
            <a:r>
              <a:rPr lang="ko-KR" altLang="en-US" sz="2000" dirty="0"/>
              <a:t>월 </a:t>
            </a:r>
            <a:r>
              <a:rPr lang="en-US" altLang="ko-KR" sz="2000" dirty="0"/>
              <a:t>6</a:t>
            </a:r>
            <a:r>
              <a:rPr lang="ko-KR" altLang="en-US" sz="2000" dirty="0"/>
              <a:t>일</a:t>
            </a:r>
            <a:r>
              <a:rPr lang="en-US" altLang="ko-KR" sz="2000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321EC5-5C2B-4161-B7A5-3D2B3642DECC}"/>
              </a:ext>
            </a:extLst>
          </p:cNvPr>
          <p:cNvSpPr txBox="1"/>
          <p:nvPr/>
        </p:nvSpPr>
        <p:spPr>
          <a:xfrm>
            <a:off x="4374045" y="4388617"/>
            <a:ext cx="7812036" cy="2433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&lt;</a:t>
            </a:r>
            <a:r>
              <a:rPr lang="ko-KR" altLang="en-US" sz="2400" dirty="0" err="1"/>
              <a:t>무사시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능묘지</a:t>
            </a:r>
            <a:r>
              <a:rPr lang="en-US" altLang="ko-KR" sz="2400" dirty="0"/>
              <a:t>&gt;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/>
              <a:t> 황실묘지 </a:t>
            </a:r>
            <a:endParaRPr lang="en-US" altLang="ko-KR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/>
              <a:t> 묘지 정문에서 능까지 </a:t>
            </a:r>
            <a:r>
              <a:rPr lang="en-US" altLang="ko-KR" sz="2000" dirty="0"/>
              <a:t>120</a:t>
            </a:r>
            <a:r>
              <a:rPr lang="ko-KR" altLang="en-US" sz="2000" dirty="0"/>
              <a:t>그루의 삼나무 가로수길</a:t>
            </a:r>
            <a:endParaRPr lang="en-US" altLang="ko-KR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/>
              <a:t> </a:t>
            </a:r>
            <a:r>
              <a:rPr lang="ko-KR" altLang="en-US" sz="2000" dirty="0" err="1"/>
              <a:t>다이쇼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천황릉</a:t>
            </a:r>
            <a:r>
              <a:rPr lang="ko-KR" altLang="en-US" sz="2000" dirty="0"/>
              <a:t> </a:t>
            </a:r>
            <a:r>
              <a:rPr lang="en-US" altLang="ko-KR" sz="2000" dirty="0"/>
              <a:t>· </a:t>
            </a:r>
            <a:r>
              <a:rPr lang="ko-KR" altLang="en-US" sz="2000" dirty="0" err="1"/>
              <a:t>데이메이</a:t>
            </a:r>
            <a:r>
              <a:rPr lang="ko-KR" altLang="en-US" sz="2000" dirty="0"/>
              <a:t> </a:t>
            </a:r>
            <a:r>
              <a:rPr lang="ko-KR" altLang="en-US" sz="2000" dirty="0" err="1"/>
              <a:t>황후릉</a:t>
            </a:r>
            <a:r>
              <a:rPr lang="ko-KR" altLang="en-US" sz="2000" dirty="0"/>
              <a:t> </a:t>
            </a:r>
            <a:r>
              <a:rPr lang="en-US" altLang="ko-KR" sz="2000" dirty="0"/>
              <a:t>· </a:t>
            </a:r>
            <a:r>
              <a:rPr lang="ko-KR" altLang="en-US" sz="2000" dirty="0"/>
              <a:t>쇼와 </a:t>
            </a:r>
            <a:r>
              <a:rPr lang="ko-KR" altLang="en-US" sz="2000" dirty="0" err="1"/>
              <a:t>천황릉</a:t>
            </a:r>
            <a:r>
              <a:rPr lang="ko-KR" altLang="en-US" sz="2000" dirty="0"/>
              <a:t> </a:t>
            </a:r>
            <a:r>
              <a:rPr lang="en-US" altLang="ko-KR" sz="2000" dirty="0"/>
              <a:t>· </a:t>
            </a:r>
            <a:r>
              <a:rPr lang="ko-KR" altLang="en-US" sz="2000" dirty="0"/>
              <a:t>고준 </a:t>
            </a:r>
            <a:r>
              <a:rPr lang="ko-KR" altLang="en-US" sz="2000" dirty="0" err="1"/>
              <a:t>황후릉의</a:t>
            </a:r>
            <a:r>
              <a:rPr lang="ko-KR" altLang="en-US" sz="2000" dirty="0"/>
              <a:t>   </a:t>
            </a:r>
            <a:r>
              <a:rPr lang="en-US" altLang="ko-KR" sz="2000" dirty="0"/>
              <a:t>4</a:t>
            </a:r>
            <a:r>
              <a:rPr lang="ko-KR" altLang="en-US" sz="2000" dirty="0" err="1"/>
              <a:t>릉</a:t>
            </a:r>
            <a:r>
              <a:rPr lang="ko-KR" altLang="en-US" sz="2000" dirty="0"/>
              <a:t> 조성</a:t>
            </a:r>
            <a:endParaRPr lang="en-US" altLang="ko-KR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707A2-4173-4A28-BF43-57156A19B399}"/>
              </a:ext>
            </a:extLst>
          </p:cNvPr>
          <p:cNvSpPr txBox="1"/>
          <p:nvPr/>
        </p:nvSpPr>
        <p:spPr>
          <a:xfrm>
            <a:off x="8367440" y="322122"/>
            <a:ext cx="282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>
                <a:hlinkClick r:id="rId5"/>
              </a:rPr>
              <a:t>역대 천황릉 안내 사이트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5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4AD7076-D292-40BD-BE94-49D87479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740666"/>
            <a:ext cx="7655427" cy="7398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atinLnBrk="0"/>
            <a:r>
              <a:rPr lang="ko-KR" altLang="en-US" sz="3600" dirty="0"/>
              <a:t>황실 관련 프로그램</a:t>
            </a:r>
            <a:br>
              <a:rPr lang="en-US" altLang="ko-KR" sz="3600" dirty="0"/>
            </a:br>
            <a:r>
              <a:rPr lang="en-US" altLang="ko-KR" sz="3600" dirty="0"/>
              <a:t>  - </a:t>
            </a:r>
            <a:r>
              <a:rPr lang="ko-KR" altLang="en-US" sz="2700" dirty="0"/>
              <a:t>황실 중심 정보 프로그램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87B27-BA91-4298-8F95-EA26AA92569A}"/>
              </a:ext>
            </a:extLst>
          </p:cNvPr>
          <p:cNvSpPr txBox="1"/>
          <p:nvPr/>
        </p:nvSpPr>
        <p:spPr>
          <a:xfrm>
            <a:off x="835190" y="2144869"/>
            <a:ext cx="2824880" cy="677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atinLnBrk="0">
              <a:lnSpc>
                <a:spcPct val="90000"/>
              </a:lnSpc>
              <a:spcBef>
                <a:spcPts val="1000"/>
              </a:spcBef>
            </a:pPr>
            <a:r>
              <a:rPr lang="ko-KR" altLang="en-US" sz="2000" dirty="0" err="1"/>
              <a:t>마이니치</a:t>
            </a:r>
            <a:r>
              <a:rPr lang="en-US" altLang="ko-KR" sz="2000" dirty="0"/>
              <a:t> </a:t>
            </a:r>
            <a:r>
              <a:rPr lang="ko-KR" altLang="en-US" sz="2000" dirty="0"/>
              <a:t>방송</a:t>
            </a:r>
            <a:r>
              <a:rPr lang="en-US" altLang="ko-KR" sz="2000" dirty="0"/>
              <a:t>, </a:t>
            </a:r>
            <a:r>
              <a:rPr lang="ko-KR" altLang="en-US" sz="2000" dirty="0"/>
              <a:t>영화사</a:t>
            </a:r>
            <a:endParaRPr lang="en-US" altLang="ko-KR" sz="2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11B11-DD24-4263-9E78-76CCAAF94E90}"/>
              </a:ext>
            </a:extLst>
          </p:cNvPr>
          <p:cNvSpPr txBox="1"/>
          <p:nvPr/>
        </p:nvSpPr>
        <p:spPr>
          <a:xfrm>
            <a:off x="1574306" y="3713114"/>
            <a:ext cx="133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dirty="0" err="1"/>
              <a:t>후지티비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5E8DBC-EF0F-4735-8E57-FA1F8BB0ACC8}"/>
              </a:ext>
            </a:extLst>
          </p:cNvPr>
          <p:cNvSpPr txBox="1"/>
          <p:nvPr/>
        </p:nvSpPr>
        <p:spPr>
          <a:xfrm>
            <a:off x="1571611" y="5163731"/>
            <a:ext cx="121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dirty="0" err="1"/>
              <a:t>니혼티비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8D8F3-5CE9-4409-B417-6D0CC61E832F}"/>
              </a:ext>
            </a:extLst>
          </p:cNvPr>
          <p:cNvSpPr txBox="1"/>
          <p:nvPr/>
        </p:nvSpPr>
        <p:spPr>
          <a:xfrm>
            <a:off x="1570913" y="5524805"/>
            <a:ext cx="145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hlinkClick r:id="rId2"/>
              </a:rPr>
              <a:t>황실 일기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AA2B3-78FB-40A6-B0E0-215DEAED41FB}"/>
              </a:ext>
            </a:extLst>
          </p:cNvPr>
          <p:cNvSpPr txBox="1"/>
          <p:nvPr/>
        </p:nvSpPr>
        <p:spPr>
          <a:xfrm>
            <a:off x="1549323" y="4108177"/>
            <a:ext cx="133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hlinkClick r:id="rId3"/>
              </a:rPr>
              <a:t>황실</a:t>
            </a:r>
            <a:r>
              <a:rPr lang="en-US" altLang="ko-KR" dirty="0">
                <a:hlinkClick r:id="rId3"/>
              </a:rPr>
              <a:t> </a:t>
            </a:r>
            <a:r>
              <a:rPr lang="ko-KR" altLang="en-US" dirty="0">
                <a:hlinkClick r:id="rId3"/>
              </a:rPr>
              <a:t>일가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41D0F-8B55-43CE-BAA9-6F0DD9CF399A}"/>
              </a:ext>
            </a:extLst>
          </p:cNvPr>
          <p:cNvSpPr txBox="1"/>
          <p:nvPr/>
        </p:nvSpPr>
        <p:spPr>
          <a:xfrm>
            <a:off x="1571611" y="2552966"/>
            <a:ext cx="159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hlinkClick r:id="rId4"/>
              </a:rPr>
              <a:t>황실</a:t>
            </a:r>
            <a:r>
              <a:rPr lang="en-US" altLang="ko-KR" dirty="0">
                <a:hlinkClick r:id="rId4"/>
              </a:rPr>
              <a:t> </a:t>
            </a:r>
            <a:r>
              <a:rPr lang="ko-KR" altLang="en-US" dirty="0">
                <a:hlinkClick r:id="rId4"/>
              </a:rPr>
              <a:t>앨범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DF32F1-9097-4948-9CBF-3F7C757ABE85}"/>
              </a:ext>
            </a:extLst>
          </p:cNvPr>
          <p:cNvSpPr txBox="1"/>
          <p:nvPr/>
        </p:nvSpPr>
        <p:spPr>
          <a:xfrm>
            <a:off x="3958455" y="2058676"/>
            <a:ext cx="73983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/>
              <a:t>1959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5</a:t>
            </a:r>
            <a:r>
              <a:rPr lang="ko-KR" altLang="en-US" dirty="0"/>
              <a:t>일부터 방송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/>
              <a:t>2018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월 </a:t>
            </a:r>
            <a:r>
              <a:rPr lang="en-US" altLang="ko-KR" dirty="0"/>
              <a:t>5</a:t>
            </a:r>
            <a:r>
              <a:rPr lang="ko-KR" altLang="en-US" dirty="0"/>
              <a:t>일에 방송 </a:t>
            </a:r>
            <a:r>
              <a:rPr lang="en-US" altLang="ko-KR" dirty="0"/>
              <a:t>3000</a:t>
            </a:r>
            <a:r>
              <a:rPr lang="ko-KR" altLang="en-US" dirty="0"/>
              <a:t>회 맞이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/>
              <a:t>방송 </a:t>
            </a:r>
            <a:r>
              <a:rPr lang="en-US" altLang="ko-KR" dirty="0"/>
              <a:t>3000</a:t>
            </a:r>
            <a:r>
              <a:rPr lang="ko-KR" altLang="en-US" dirty="0"/>
              <a:t>회 기념 전시회나 파티 개최 </a:t>
            </a:r>
            <a:r>
              <a:rPr lang="en-US" altLang="ko-KR" dirty="0"/>
              <a:t>(</a:t>
            </a:r>
            <a:r>
              <a:rPr lang="ko-KR" altLang="en-US" dirty="0"/>
              <a:t>아키시노노미야 부부 참석</a:t>
            </a:r>
            <a:r>
              <a:rPr lang="en-US" altLang="ko-KR" dirty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/>
              <a:t>2020</a:t>
            </a:r>
            <a:r>
              <a:rPr lang="ko-KR" altLang="en-US" dirty="0"/>
              <a:t>년 방송 시작 </a:t>
            </a:r>
            <a:r>
              <a:rPr lang="en-US" altLang="ko-KR" dirty="0"/>
              <a:t>60</a:t>
            </a:r>
            <a:r>
              <a:rPr lang="ko-KR" altLang="en-US" dirty="0"/>
              <a:t>년 기념 </a:t>
            </a:r>
            <a:r>
              <a:rPr lang="en-US" altLang="ko-KR" dirty="0"/>
              <a:t>‘</a:t>
            </a:r>
            <a:r>
              <a:rPr lang="ko-KR" altLang="en-US" dirty="0"/>
              <a:t>황실 앨범 </a:t>
            </a:r>
            <a:r>
              <a:rPr lang="en-US" altLang="ko-KR" dirty="0"/>
              <a:t>60</a:t>
            </a:r>
            <a:r>
              <a:rPr lang="ko-KR" altLang="en-US" dirty="0"/>
              <a:t>년의 걸음</a:t>
            </a:r>
            <a:r>
              <a:rPr lang="en-US" altLang="ko-KR" dirty="0"/>
              <a:t>’</a:t>
            </a:r>
            <a:r>
              <a:rPr lang="ko-KR" altLang="en-US" dirty="0"/>
              <a:t> 방송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5801D1-7E72-4190-9CB3-F1744BB10A2F}"/>
              </a:ext>
            </a:extLst>
          </p:cNvPr>
          <p:cNvSpPr txBox="1"/>
          <p:nvPr/>
        </p:nvSpPr>
        <p:spPr>
          <a:xfrm>
            <a:off x="3958455" y="3731259"/>
            <a:ext cx="6850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/>
              <a:t>1979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월 </a:t>
            </a:r>
            <a:r>
              <a:rPr lang="en-US" altLang="ko-KR" dirty="0"/>
              <a:t>2</a:t>
            </a:r>
            <a:r>
              <a:rPr lang="ko-KR" altLang="en-US" dirty="0"/>
              <a:t>일부터 방송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/>
              <a:t>공무</a:t>
            </a:r>
            <a:r>
              <a:rPr lang="en-US" altLang="ko-KR" dirty="0"/>
              <a:t>, </a:t>
            </a:r>
            <a:r>
              <a:rPr lang="ko-KR" altLang="en-US" dirty="0"/>
              <a:t>사적인 여행</a:t>
            </a:r>
            <a:r>
              <a:rPr lang="en-US" altLang="ko-KR" dirty="0"/>
              <a:t>, </a:t>
            </a:r>
            <a:r>
              <a:rPr lang="ko-KR" altLang="en-US" dirty="0"/>
              <a:t>취미 등을 취재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/>
              <a:t>민간 방송 황실 정보 프로그램 최초로 고화질 제작 이행</a:t>
            </a:r>
            <a:endParaRPr lang="en-US" altLang="ko-K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EE1EAC-4A1B-4F41-932A-B21451F32590}"/>
              </a:ext>
            </a:extLst>
          </p:cNvPr>
          <p:cNvSpPr txBox="1"/>
          <p:nvPr/>
        </p:nvSpPr>
        <p:spPr>
          <a:xfrm>
            <a:off x="3958455" y="5169015"/>
            <a:ext cx="8064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/>
              <a:t>1996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월 </a:t>
            </a:r>
            <a:r>
              <a:rPr lang="en-US" altLang="ko-KR" dirty="0"/>
              <a:t>7</a:t>
            </a:r>
            <a:r>
              <a:rPr lang="ko-KR" altLang="en-US" dirty="0"/>
              <a:t>일부터 방송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/>
              <a:t>전반 특집 코너</a:t>
            </a:r>
            <a:r>
              <a:rPr lang="en-US" altLang="ko-KR" dirty="0"/>
              <a:t>, </a:t>
            </a:r>
            <a:r>
              <a:rPr lang="ko-KR" altLang="en-US" dirty="0"/>
              <a:t>후반 </a:t>
            </a:r>
            <a:r>
              <a:rPr lang="en-US" altLang="ko-KR" dirty="0"/>
              <a:t>1</a:t>
            </a:r>
            <a:r>
              <a:rPr lang="ko-KR" altLang="en-US" dirty="0"/>
              <a:t>주간의 황실 모습을 되돌아보는 코너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/>
              <a:t>황실 관계자 서거의 경우 보도 직후 방송 내용 변경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036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3" grpId="0"/>
      <p:bldP spid="7" grpId="0"/>
      <p:bldP spid="8" grpId="0"/>
      <p:bldP spid="17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15E4AD1-4F8C-4E35-9892-985D8DF1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3600"/>
              <a:t>황실 관련 영상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DC6AE-91C0-4DFC-A997-612D7639AB91}"/>
              </a:ext>
            </a:extLst>
          </p:cNvPr>
          <p:cNvSpPr txBox="1"/>
          <p:nvPr/>
        </p:nvSpPr>
        <p:spPr>
          <a:xfrm>
            <a:off x="995680" y="3621388"/>
            <a:ext cx="5598027" cy="393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atinLnBrk="0">
              <a:lnSpc>
                <a:spcPct val="90000"/>
              </a:lnSpc>
              <a:spcBef>
                <a:spcPts val="1000"/>
              </a:spcBef>
            </a:pPr>
            <a:r>
              <a:rPr lang="en-US" altLang="ko-KR" sz="2400" dirty="0"/>
              <a:t>2. </a:t>
            </a:r>
            <a:r>
              <a:rPr lang="ko-KR" altLang="en-US" sz="2400" dirty="0">
                <a:hlinkClick r:id="rId2"/>
              </a:rPr>
              <a:t>일본 황실 승계</a:t>
            </a:r>
            <a:endParaRPr lang="en-US" altLang="ko-KR" sz="2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A53B83-B439-4894-AD28-233066C92136}"/>
              </a:ext>
            </a:extLst>
          </p:cNvPr>
          <p:cNvSpPr txBox="1"/>
          <p:nvPr/>
        </p:nvSpPr>
        <p:spPr>
          <a:xfrm>
            <a:off x="995680" y="2737761"/>
            <a:ext cx="290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1. </a:t>
            </a:r>
            <a:r>
              <a:rPr lang="ko-KR" altLang="en-US" sz="2400" dirty="0">
                <a:hlinkClick r:id="rId3"/>
              </a:rPr>
              <a:t>천황</a:t>
            </a:r>
            <a:r>
              <a:rPr lang="en-US" altLang="ko-KR" sz="2400" dirty="0">
                <a:hlinkClick r:id="rId3"/>
              </a:rPr>
              <a:t> </a:t>
            </a:r>
            <a:r>
              <a:rPr lang="ko-KR" altLang="en-US" sz="2400" dirty="0">
                <a:hlinkClick r:id="rId3"/>
              </a:rPr>
              <a:t>즉위식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0494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3EB57BC2-DE4C-4F50-A11F-32751ACBF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072" y="1289765"/>
            <a:ext cx="3651101" cy="42709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목 차</a:t>
            </a:r>
          </a:p>
        </p:txBody>
      </p:sp>
      <p:sp>
        <p:nvSpPr>
          <p:cNvPr id="1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736FBD9-414A-40FB-A993-94F89FAFAB65}"/>
              </a:ext>
            </a:extLst>
          </p:cNvPr>
          <p:cNvSpPr txBox="1"/>
          <p:nvPr/>
        </p:nvSpPr>
        <p:spPr>
          <a:xfrm>
            <a:off x="6301555" y="4991674"/>
            <a:ext cx="1556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3200" dirty="0"/>
              <a:t>3. </a:t>
            </a:r>
            <a:r>
              <a:rPr lang="ko-KR" altLang="en-US" sz="3200" dirty="0"/>
              <a:t>황실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726402-B79E-4DD7-8DCE-0526590A333D}"/>
              </a:ext>
            </a:extLst>
          </p:cNvPr>
          <p:cNvSpPr txBox="1"/>
          <p:nvPr/>
        </p:nvSpPr>
        <p:spPr>
          <a:xfrm>
            <a:off x="6296164" y="3132858"/>
            <a:ext cx="1603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3200" dirty="0"/>
              <a:t>2. </a:t>
            </a:r>
            <a:r>
              <a:rPr lang="ko-KR" altLang="en-US" sz="3200" dirty="0"/>
              <a:t>황족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FCCA41-D478-4C24-9930-EE6D1B217C65}"/>
              </a:ext>
            </a:extLst>
          </p:cNvPr>
          <p:cNvSpPr txBox="1"/>
          <p:nvPr/>
        </p:nvSpPr>
        <p:spPr>
          <a:xfrm>
            <a:off x="6296164" y="1274042"/>
            <a:ext cx="1712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200" dirty="0"/>
              <a:t> 천황</a:t>
            </a:r>
            <a:endParaRPr lang="en-US" altLang="ko-KR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296BD2-D56A-4B88-BE4A-27E2E893F6E0}"/>
              </a:ext>
            </a:extLst>
          </p:cNvPr>
          <p:cNvSpPr txBox="1"/>
          <p:nvPr/>
        </p:nvSpPr>
        <p:spPr>
          <a:xfrm>
            <a:off x="8345616" y="966264"/>
            <a:ext cx="2435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천황</a:t>
            </a:r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천황 공무</a:t>
            </a:r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국제 친선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4FC766-0A85-48A6-9E55-7E79FB90381B}"/>
              </a:ext>
            </a:extLst>
          </p:cNvPr>
          <p:cNvSpPr txBox="1"/>
          <p:nvPr/>
        </p:nvSpPr>
        <p:spPr>
          <a:xfrm>
            <a:off x="8345616" y="2825080"/>
            <a:ext cx="2169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황족</a:t>
            </a:r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황위 계승</a:t>
            </a:r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황실 회의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D2C332-F325-4D27-9C6B-DC665310B217}"/>
              </a:ext>
            </a:extLst>
          </p:cNvPr>
          <p:cNvSpPr txBox="1"/>
          <p:nvPr/>
        </p:nvSpPr>
        <p:spPr>
          <a:xfrm>
            <a:off x="8345616" y="4691408"/>
            <a:ext cx="2511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관련 시설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관련 프로그램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관련 영상</a:t>
            </a:r>
          </a:p>
        </p:txBody>
      </p:sp>
    </p:spTree>
    <p:extLst>
      <p:ext uri="{BB962C8B-B14F-4D97-AF65-F5344CB8AC3E}">
        <p14:creationId xmlns:p14="http://schemas.microsoft.com/office/powerpoint/2010/main" val="245431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  <p:bldP spid="2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21FA10E-71D7-4C85-959A-469B0DC3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77F870-CF5C-45AC-8915-06EF587E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F1A1C-BE5B-437C-9529-C01E180E5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1615" b="2213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86959E7-5F3F-4DD0-8DE4-1AB6B6898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600" y="1609825"/>
            <a:ext cx="3653750" cy="1448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latinLnBrk="0"/>
            <a:r>
              <a:rPr lang="ko-KR" altLang="en-US" sz="5400" dirty="0">
                <a:solidFill>
                  <a:srgbClr val="FFFFFF"/>
                </a:solidFill>
              </a:rPr>
              <a:t>감사합니다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BD0A19-0FD5-4A96-8CEA-13FB27288C76}"/>
              </a:ext>
            </a:extLst>
          </p:cNvPr>
          <p:cNvSpPr txBox="1"/>
          <p:nvPr/>
        </p:nvSpPr>
        <p:spPr>
          <a:xfrm>
            <a:off x="393202" y="4875194"/>
            <a:ext cx="11402545" cy="198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ts val="1000"/>
              </a:spcBef>
            </a:pPr>
            <a:r>
              <a:rPr lang="ko-KR" altLang="en-US" sz="2000" dirty="0">
                <a:solidFill>
                  <a:srgbClr val="FFFFFF"/>
                </a:solidFill>
              </a:rPr>
              <a:t>출처</a:t>
            </a:r>
            <a:r>
              <a:rPr lang="en-US" altLang="ko-KR" sz="2000" dirty="0">
                <a:solidFill>
                  <a:srgbClr val="FFFFFF"/>
                </a:solidFill>
              </a:rPr>
              <a:t>: </a:t>
            </a:r>
            <a:r>
              <a:rPr lang="ko-KR" altLang="en-US" sz="2000" dirty="0">
                <a:solidFill>
                  <a:srgbClr val="FFFFFF"/>
                </a:solidFill>
              </a:rPr>
              <a:t>위키피디아</a:t>
            </a:r>
            <a:r>
              <a:rPr lang="en-US" altLang="ko-KR" sz="2000" dirty="0">
                <a:solidFill>
                  <a:srgbClr val="FFFFFF"/>
                </a:solidFill>
              </a:rPr>
              <a:t> </a:t>
            </a:r>
            <a:r>
              <a:rPr lang="ko-KR" altLang="en-US" sz="2000" dirty="0">
                <a:solidFill>
                  <a:srgbClr val="FFFFFF"/>
                </a:solidFill>
              </a:rPr>
              <a:t>일본 </a:t>
            </a:r>
            <a:r>
              <a:rPr lang="en-US" altLang="ko-KR" sz="2000" dirty="0">
                <a:solidFill>
                  <a:srgbClr val="FFFFFF"/>
                </a:solidFill>
              </a:rPr>
              <a:t>https://ja.wikipedia.org/wiki/%E6%97%A5%E6%9C%AC</a:t>
            </a:r>
          </a:p>
          <a:p>
            <a:pPr latinLnBrk="0">
              <a:lnSpc>
                <a:spcPct val="90000"/>
              </a:lnSpc>
              <a:spcBef>
                <a:spcPts val="1000"/>
              </a:spcBef>
            </a:pPr>
            <a:r>
              <a:rPr lang="en-US" altLang="ko-KR" sz="2000" dirty="0">
                <a:solidFill>
                  <a:srgbClr val="FFFFFF"/>
                </a:solidFill>
              </a:rPr>
              <a:t>       </a:t>
            </a:r>
            <a:r>
              <a:rPr lang="ko-KR" altLang="en-US" sz="2000" dirty="0">
                <a:solidFill>
                  <a:srgbClr val="FFFFFF"/>
                </a:solidFill>
              </a:rPr>
              <a:t>일본 </a:t>
            </a:r>
            <a:r>
              <a:rPr lang="ko-KR" altLang="en-US" sz="2000" dirty="0" err="1">
                <a:solidFill>
                  <a:srgbClr val="FFFFFF"/>
                </a:solidFill>
              </a:rPr>
              <a:t>궁내청</a:t>
            </a:r>
            <a:r>
              <a:rPr lang="en-US" altLang="ko-KR" sz="2000" dirty="0">
                <a:solidFill>
                  <a:srgbClr val="FFFFFF"/>
                </a:solidFill>
              </a:rPr>
              <a:t> </a:t>
            </a:r>
            <a:r>
              <a:rPr lang="ko-KR" altLang="en-US" sz="2000" dirty="0">
                <a:solidFill>
                  <a:srgbClr val="FFFFFF"/>
                </a:solidFill>
              </a:rPr>
              <a:t>사이트 </a:t>
            </a:r>
            <a:r>
              <a:rPr lang="en-US" altLang="ko-KR" sz="2000" dirty="0">
                <a:solidFill>
                  <a:srgbClr val="FFFFFF"/>
                </a:solidFill>
              </a:rPr>
              <a:t>https://www.kunaicho.go.jp/</a:t>
            </a:r>
          </a:p>
          <a:p>
            <a:pPr latinLnBrk="0">
              <a:lnSpc>
                <a:spcPct val="90000"/>
              </a:lnSpc>
              <a:spcBef>
                <a:spcPts val="1000"/>
              </a:spcBef>
            </a:pPr>
            <a:r>
              <a:rPr lang="en-US" altLang="ko-KR" sz="2000" dirty="0">
                <a:solidFill>
                  <a:srgbClr val="FFFFFF"/>
                </a:solidFill>
              </a:rPr>
              <a:t>       </a:t>
            </a:r>
            <a:r>
              <a:rPr lang="ko-KR" altLang="en-US" sz="2000" dirty="0">
                <a:solidFill>
                  <a:srgbClr val="FFFFFF"/>
                </a:solidFill>
              </a:rPr>
              <a:t>유튜브 </a:t>
            </a:r>
            <a:r>
              <a:rPr lang="en-US" altLang="ko-KR" sz="2000" dirty="0">
                <a:solidFill>
                  <a:srgbClr val="FFFFFF"/>
                </a:solidFill>
              </a:rPr>
              <a:t>https://www.youtube.com/watch?v=NScyq0BFc4Q</a:t>
            </a:r>
          </a:p>
          <a:p>
            <a:pPr latinLnBrk="0">
              <a:lnSpc>
                <a:spcPct val="90000"/>
              </a:lnSpc>
              <a:spcBef>
                <a:spcPts val="1000"/>
              </a:spcBef>
            </a:pPr>
            <a:r>
              <a:rPr lang="en-US" altLang="ko-KR" sz="2000" dirty="0">
                <a:solidFill>
                  <a:srgbClr val="FFFFFF"/>
                </a:solidFill>
              </a:rPr>
              <a:t>                 https://www.youtube.com/watch?v=hvnJSBxZYRs</a:t>
            </a:r>
          </a:p>
        </p:txBody>
      </p:sp>
    </p:spTree>
    <p:extLst>
      <p:ext uri="{BB962C8B-B14F-4D97-AF65-F5344CB8AC3E}">
        <p14:creationId xmlns:p14="http://schemas.microsoft.com/office/powerpoint/2010/main" val="255612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C9F64E8-8F1D-4A06-B1A4-685E72C0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A372C6C-94DF-40B9-8D6C-EC595A904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408"/>
            <a:ext cx="372160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천황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693" y="2185416"/>
            <a:ext cx="366674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165CE-324B-4756-A3DE-3592F979B3EB}"/>
              </a:ext>
            </a:extLst>
          </p:cNvPr>
          <p:cNvSpPr txBox="1"/>
          <p:nvPr/>
        </p:nvSpPr>
        <p:spPr>
          <a:xfrm>
            <a:off x="620593" y="3339562"/>
            <a:ext cx="4170943" cy="110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285750" latinLnBrk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/>
              <a:t>일본의 상징</a:t>
            </a:r>
            <a:endParaRPr lang="en-US" altLang="ko-KR" sz="2000" dirty="0"/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sz="2000" dirty="0"/>
              <a:t>    일본 국민 통합의 상징</a:t>
            </a:r>
            <a:endParaRPr lang="en-US" altLang="ko-KR" sz="2000" dirty="0"/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dirty="0"/>
              <a:t>    (</a:t>
            </a:r>
            <a:r>
              <a:rPr lang="ko-KR" altLang="en-US" sz="2000" dirty="0"/>
              <a:t>헌법 제 </a:t>
            </a:r>
            <a:r>
              <a:rPr lang="en-US" altLang="ko-KR" sz="2000" dirty="0"/>
              <a:t>1</a:t>
            </a:r>
            <a:r>
              <a:rPr lang="ko-KR" altLang="en-US" sz="2000" dirty="0"/>
              <a:t>조</a:t>
            </a:r>
            <a:r>
              <a:rPr lang="en-US" altLang="ko-KR" sz="2000" dirty="0"/>
              <a:t>)</a:t>
            </a:r>
          </a:p>
        </p:txBody>
      </p:sp>
      <p:pic>
        <p:nvPicPr>
          <p:cNvPr id="2062" name="Picture 14" descr="사람, 벽, 가장이(가) 표시된 사진&#10;&#10;자동 생성된 설명">
            <a:extLst>
              <a:ext uri="{FF2B5EF4-FFF2-40B4-BE49-F238E27FC236}">
                <a16:creationId xmlns:a16="http://schemas.microsoft.com/office/drawing/2014/main" id="{CC402B1B-EA49-4086-8286-63562EF36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920"/>
          <a:stretch/>
        </p:blipFill>
        <p:spPr bwMode="auto">
          <a:xfrm>
            <a:off x="5191399" y="3445500"/>
            <a:ext cx="2651760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텍스트, 벡터그래픽이(가) 표시된 사진&#10;&#10;자동 생성된 설명">
            <a:extLst>
              <a:ext uri="{FF2B5EF4-FFF2-40B4-BE49-F238E27FC236}">
                <a16:creationId xmlns:a16="http://schemas.microsoft.com/office/drawing/2014/main" id="{697C9685-85CE-4C71-B34C-8FAA8F7CC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r="17136" b="-4"/>
          <a:stretch/>
        </p:blipFill>
        <p:spPr bwMode="auto">
          <a:xfrm>
            <a:off x="5183126" y="628033"/>
            <a:ext cx="2651760" cy="267919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天皇皇后両陛下">
            <a:extLst>
              <a:ext uri="{FF2B5EF4-FFF2-40B4-BE49-F238E27FC236}">
                <a16:creationId xmlns:a16="http://schemas.microsoft.com/office/drawing/2014/main" id="{9522FB97-BD17-4AEB-9B6D-2F15C51C6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350"/>
          <a:stretch/>
        </p:blipFill>
        <p:spPr bwMode="auto">
          <a:xfrm>
            <a:off x="8001000" y="633616"/>
            <a:ext cx="3781427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8BAB3E-4AF9-485B-B6A1-C48CC87B886B}"/>
              </a:ext>
            </a:extLst>
          </p:cNvPr>
          <p:cNvSpPr txBox="1"/>
          <p:nvPr/>
        </p:nvSpPr>
        <p:spPr>
          <a:xfrm>
            <a:off x="720135" y="2565117"/>
            <a:ext cx="3299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/>
              <a:t>상징천황제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63A5B-1785-400D-A928-8168152EBDE9}"/>
              </a:ext>
            </a:extLst>
          </p:cNvPr>
          <p:cNvSpPr txBox="1"/>
          <p:nvPr/>
        </p:nvSpPr>
        <p:spPr>
          <a:xfrm>
            <a:off x="720135" y="4755647"/>
            <a:ext cx="385563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/>
              <a:t>일본 국적을 가진 일본 국민</a:t>
            </a:r>
            <a:endParaRPr lang="en-US" altLang="ko-KR" sz="2000" dirty="0"/>
          </a:p>
          <a:p>
            <a:pPr>
              <a:spcAft>
                <a:spcPts val="600"/>
              </a:spcAft>
            </a:pPr>
            <a:r>
              <a:rPr lang="en-US" altLang="ko-KR" sz="2000" dirty="0"/>
              <a:t>    (</a:t>
            </a:r>
            <a:r>
              <a:rPr lang="ko-KR" altLang="en-US" sz="2000" dirty="0"/>
              <a:t>헌법 제 </a:t>
            </a:r>
            <a:r>
              <a:rPr lang="en-US" altLang="ko-KR" sz="2000" dirty="0"/>
              <a:t>10</a:t>
            </a:r>
            <a:r>
              <a:rPr lang="ko-KR" altLang="en-US" sz="2000" dirty="0"/>
              <a:t>조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D996A2-13C1-48A8-85D7-361EF0D9B43D}"/>
              </a:ext>
            </a:extLst>
          </p:cNvPr>
          <p:cNvSpPr txBox="1"/>
          <p:nvPr/>
        </p:nvSpPr>
        <p:spPr>
          <a:xfrm>
            <a:off x="5191398" y="2929784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dirty="0">
                <a:solidFill>
                  <a:schemeClr val="bg1"/>
                </a:solidFill>
              </a:rPr>
              <a:t>천황 깃발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CCD518-BF51-46E6-96F2-2D77A6EED8DE}"/>
              </a:ext>
            </a:extLst>
          </p:cNvPr>
          <p:cNvSpPr txBox="1"/>
          <p:nvPr/>
        </p:nvSpPr>
        <p:spPr>
          <a:xfrm>
            <a:off x="8001000" y="6098914"/>
            <a:ext cx="3781426" cy="76340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dirty="0">
                <a:solidFill>
                  <a:srgbClr val="FFFFFF"/>
                </a:solidFill>
              </a:rPr>
              <a:t>제 </a:t>
            </a:r>
            <a:r>
              <a:rPr lang="en-US" altLang="ko-KR" dirty="0">
                <a:solidFill>
                  <a:srgbClr val="FFFFFF"/>
                </a:solidFill>
              </a:rPr>
              <a:t>126</a:t>
            </a:r>
            <a:r>
              <a:rPr lang="ko-KR" altLang="en-US" dirty="0">
                <a:solidFill>
                  <a:srgbClr val="FFFFFF"/>
                </a:solidFill>
              </a:rPr>
              <a:t>대 </a:t>
            </a:r>
            <a:endParaRPr lang="en-US" altLang="ko-KR" dirty="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ko-KR" altLang="en-US" dirty="0" err="1">
                <a:solidFill>
                  <a:srgbClr val="FFFFFF"/>
                </a:solidFill>
              </a:rPr>
              <a:t>나루히토</a:t>
            </a:r>
            <a:r>
              <a:rPr lang="ko-KR" altLang="en-US" dirty="0">
                <a:solidFill>
                  <a:srgbClr val="FFFFFF"/>
                </a:solidFill>
              </a:rPr>
              <a:t> 천황    </a:t>
            </a:r>
            <a:r>
              <a:rPr lang="ko-KR" altLang="en-US" dirty="0" err="1">
                <a:solidFill>
                  <a:srgbClr val="FFFFFF"/>
                </a:solidFill>
              </a:rPr>
              <a:t>마사코</a:t>
            </a:r>
            <a:r>
              <a:rPr lang="ko-KR" altLang="en-US" dirty="0">
                <a:solidFill>
                  <a:srgbClr val="FFFFFF"/>
                </a:solidFill>
              </a:rPr>
              <a:t> 황후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6C858A-CCC9-4556-8722-7B2F230C4506}"/>
              </a:ext>
            </a:extLst>
          </p:cNvPr>
          <p:cNvSpPr txBox="1"/>
          <p:nvPr/>
        </p:nvSpPr>
        <p:spPr>
          <a:xfrm>
            <a:off x="5191398" y="6098914"/>
            <a:ext cx="2651762" cy="77171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600" dirty="0">
                <a:solidFill>
                  <a:srgbClr val="FFFFFF"/>
                </a:solidFill>
              </a:rPr>
              <a:t>도시 </a:t>
            </a:r>
            <a:r>
              <a:rPr lang="ko-KR" altLang="en-US" sz="1600" dirty="0" err="1">
                <a:solidFill>
                  <a:srgbClr val="FFFFFF"/>
                </a:solidFill>
              </a:rPr>
              <a:t>노미야</a:t>
            </a:r>
            <a:r>
              <a:rPr lang="ko-KR" altLang="en-US" sz="1600" dirty="0">
                <a:solidFill>
                  <a:srgbClr val="FFFFFF"/>
                </a:solidFill>
              </a:rPr>
              <a:t> 아이코 </a:t>
            </a:r>
            <a:r>
              <a:rPr lang="ko-KR" altLang="en-US" sz="1600" dirty="0" err="1">
                <a:solidFill>
                  <a:srgbClr val="FFFFFF"/>
                </a:solidFill>
              </a:rPr>
              <a:t>내친왕</a:t>
            </a:r>
            <a:endParaRPr lang="en-US" altLang="ko-KR" sz="1600" dirty="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altLang="ko-KR" sz="1600" dirty="0">
                <a:solidFill>
                  <a:srgbClr val="FFFFFF"/>
                </a:solidFill>
              </a:rPr>
              <a:t>21</a:t>
            </a:r>
            <a:r>
              <a:rPr lang="ko-KR" altLang="en-US" sz="1600" dirty="0">
                <a:solidFill>
                  <a:srgbClr val="FFFFFF"/>
                </a:solidFill>
              </a:rPr>
              <a:t>세기 탄생 최초의 황족</a:t>
            </a:r>
            <a:endParaRPr lang="en-US" altLang="ko-KR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3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/>
      <p:bldP spid="6" grpId="0"/>
      <p:bldP spid="1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56C6A-713C-4285-9ADE-11E48BE79D90}"/>
              </a:ext>
            </a:extLst>
          </p:cNvPr>
          <p:cNvSpPr txBox="1"/>
          <p:nvPr/>
        </p:nvSpPr>
        <p:spPr>
          <a:xfrm>
            <a:off x="9794616" y="379716"/>
            <a:ext cx="2596795" cy="73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sz="1600" b="0" i="0" dirty="0">
                <a:effectLst/>
              </a:rPr>
              <a:t>高御座</a:t>
            </a:r>
            <a:r>
              <a:rPr lang="en-US" altLang="ko-KR" sz="1600" b="0" i="0" dirty="0">
                <a:effectLst/>
              </a:rPr>
              <a:t>(</a:t>
            </a:r>
            <a:r>
              <a:rPr lang="ko-KR" altLang="en-US" sz="1600" dirty="0" err="1"/>
              <a:t>다카미쿠라</a:t>
            </a:r>
            <a:r>
              <a:rPr lang="en-US" altLang="ja-JP" sz="1600" b="0" i="0" dirty="0">
                <a:effectLst/>
              </a:rPr>
              <a:t>)</a:t>
            </a:r>
            <a:endParaRPr lang="en-US" altLang="ko-KR" sz="1600" dirty="0"/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sz="1600" dirty="0"/>
              <a:t>일본</a:t>
            </a:r>
            <a:r>
              <a:rPr lang="ko-KR" altLang="en-US" sz="1600" b="0" i="0" dirty="0">
                <a:effectLst/>
              </a:rPr>
              <a:t> </a:t>
            </a:r>
            <a:r>
              <a:rPr lang="ko-KR" altLang="en-US" sz="1600" dirty="0"/>
              <a:t>천황</a:t>
            </a:r>
            <a:r>
              <a:rPr lang="ko-KR" altLang="en-US" sz="1600" b="0" i="0" dirty="0">
                <a:effectLst/>
              </a:rPr>
              <a:t>의 </a:t>
            </a:r>
            <a:r>
              <a:rPr lang="ko-KR" altLang="en-US" sz="1600" dirty="0"/>
              <a:t>왕좌</a:t>
            </a:r>
            <a:endParaRPr lang="en-US" altLang="ko-KR" sz="16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8" descr="勲章ご着用の上皇上皇后両陛下">
            <a:extLst>
              <a:ext uri="{FF2B5EF4-FFF2-40B4-BE49-F238E27FC236}">
                <a16:creationId xmlns:a16="http://schemas.microsoft.com/office/drawing/2014/main" id="{0F11A2C0-95FE-40DD-BAD0-5697ADBEE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247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2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9393CEC7-53C1-4CB9-B571-C0A2F6B30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" r="-3" b="-3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ABE578-C96F-4499-9A38-C4E45457B0C9}"/>
              </a:ext>
            </a:extLst>
          </p:cNvPr>
          <p:cNvSpPr txBox="1"/>
          <p:nvPr/>
        </p:nvSpPr>
        <p:spPr>
          <a:xfrm>
            <a:off x="7528560" y="101600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.</a:t>
            </a:r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688F82-0E4D-4AE9-9349-6D53393F468B}"/>
              </a:ext>
            </a:extLst>
          </p:cNvPr>
          <p:cNvSpPr txBox="1"/>
          <p:nvPr/>
        </p:nvSpPr>
        <p:spPr>
          <a:xfrm>
            <a:off x="752346" y="1299770"/>
            <a:ext cx="6567636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ko-KR" altLang="en-US" sz="2000" b="1" dirty="0"/>
              <a:t>일본 헌법 규정 국가 사무만 수행</a:t>
            </a:r>
            <a:endParaRPr lang="en-US" altLang="ko-KR" sz="2000" b="1" dirty="0"/>
          </a:p>
          <a:p>
            <a:pPr>
              <a:spcAft>
                <a:spcPts val="600"/>
              </a:spcAft>
            </a:pPr>
            <a:r>
              <a:rPr lang="en-US" altLang="ko-KR" dirty="0"/>
              <a:t>(1) </a:t>
            </a:r>
            <a:r>
              <a:rPr lang="ko-KR" altLang="en-US" dirty="0"/>
              <a:t>국회 지명에 따라 총리대신 임명</a:t>
            </a:r>
            <a:endParaRPr lang="en-US" altLang="ko-KR" dirty="0"/>
          </a:p>
          <a:p>
            <a:pPr>
              <a:spcAft>
                <a:spcPts val="600"/>
              </a:spcAft>
            </a:pPr>
            <a:r>
              <a:rPr lang="en-US" altLang="ko-KR" dirty="0"/>
              <a:t>(2) </a:t>
            </a:r>
            <a:r>
              <a:rPr lang="ko-KR" altLang="en-US" dirty="0"/>
              <a:t>내각 지명에 따라 최고재판소 장관 임명</a:t>
            </a:r>
            <a:endParaRPr lang="en-US" altLang="ko-KR" dirty="0"/>
          </a:p>
          <a:p>
            <a:pPr>
              <a:spcAft>
                <a:spcPts val="600"/>
              </a:spcAft>
            </a:pPr>
            <a:r>
              <a:rPr lang="en-US" altLang="ko-KR" dirty="0"/>
              <a:t>(3) </a:t>
            </a:r>
            <a:r>
              <a:rPr lang="ko-KR" altLang="en-US" dirty="0"/>
              <a:t>헌법 개정</a:t>
            </a:r>
            <a:r>
              <a:rPr lang="en-US" altLang="ko-KR" dirty="0"/>
              <a:t>, </a:t>
            </a:r>
            <a:r>
              <a:rPr lang="ko-KR" altLang="en-US" dirty="0"/>
              <a:t>법률</a:t>
            </a:r>
            <a:r>
              <a:rPr lang="en-US" altLang="ko-KR" dirty="0"/>
              <a:t>, </a:t>
            </a:r>
            <a:r>
              <a:rPr lang="ko-KR" altLang="en-US" dirty="0"/>
              <a:t>내각 명령 및 조약 공포</a:t>
            </a:r>
            <a:endParaRPr lang="en-US" altLang="ko-KR" dirty="0"/>
          </a:p>
          <a:p>
            <a:pPr>
              <a:spcAft>
                <a:spcPts val="600"/>
              </a:spcAft>
            </a:pPr>
            <a:r>
              <a:rPr lang="en-US" altLang="ko-KR" dirty="0"/>
              <a:t>(4) </a:t>
            </a:r>
            <a:r>
              <a:rPr lang="ko-KR" altLang="en-US" dirty="0"/>
              <a:t>국회 소집     </a:t>
            </a:r>
            <a:endParaRPr lang="en-US" altLang="ko-KR" dirty="0"/>
          </a:p>
          <a:p>
            <a:pPr>
              <a:spcAft>
                <a:spcPts val="600"/>
              </a:spcAft>
            </a:pPr>
            <a:r>
              <a:rPr lang="en-US" altLang="ko-KR" dirty="0"/>
              <a:t>                      .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                      .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                      .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(12) </a:t>
            </a:r>
            <a:r>
              <a:rPr lang="ko-KR" altLang="en-US" dirty="0"/>
              <a:t>의식 수행</a:t>
            </a:r>
            <a:endParaRPr lang="en-US" altLang="ko-KR" dirty="0"/>
          </a:p>
          <a:p>
            <a:pPr>
              <a:spcAft>
                <a:spcPts val="600"/>
              </a:spcAft>
            </a:pPr>
            <a:r>
              <a:rPr lang="en-US" altLang="ko-KR" dirty="0"/>
              <a:t>(13) </a:t>
            </a:r>
            <a:r>
              <a:rPr lang="ko-KR" altLang="en-US" dirty="0"/>
              <a:t>국사 행위 위임</a:t>
            </a:r>
            <a:endParaRPr lang="en-US" altLang="ko-KR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E7EE1C-500E-4D4E-A235-C6DE2FE1FC34}"/>
              </a:ext>
            </a:extLst>
          </p:cNvPr>
          <p:cNvSpPr txBox="1"/>
          <p:nvPr/>
        </p:nvSpPr>
        <p:spPr>
          <a:xfrm>
            <a:off x="9169863" y="2770067"/>
            <a:ext cx="3328265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1600" dirty="0"/>
              <a:t>(</a:t>
            </a:r>
            <a:r>
              <a:rPr lang="ko-KR" altLang="en-US" sz="1600" dirty="0"/>
              <a:t>제 </a:t>
            </a:r>
            <a:r>
              <a:rPr lang="en-US" altLang="ko-KR" sz="1600" dirty="0"/>
              <a:t>125 </a:t>
            </a:r>
            <a:r>
              <a:rPr lang="ko-KR" altLang="en-US" sz="1600" dirty="0"/>
              <a:t>대 천황</a:t>
            </a:r>
            <a:r>
              <a:rPr lang="en-US" altLang="ko-KR" sz="1600" dirty="0"/>
              <a:t>)</a:t>
            </a:r>
          </a:p>
          <a:p>
            <a:pPr>
              <a:spcAft>
                <a:spcPts val="600"/>
              </a:spcAft>
            </a:pPr>
            <a:r>
              <a:rPr lang="ko-KR" altLang="en-US" sz="1600" dirty="0"/>
              <a:t>아키히토 상황</a:t>
            </a:r>
            <a:r>
              <a:rPr lang="en-US" altLang="ko-KR" sz="1600" dirty="0"/>
              <a:t>/</a:t>
            </a:r>
            <a:r>
              <a:rPr lang="ko-KR" altLang="en-US" sz="1600" dirty="0" err="1"/>
              <a:t>미치코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상황후</a:t>
            </a:r>
            <a:endParaRPr lang="ko-KR" altLang="en-US" sz="1600" dirty="0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0235BD03-C1F1-4824-88E1-52EEDB17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80" y="346551"/>
            <a:ext cx="2910840" cy="880225"/>
          </a:xfrm>
        </p:spPr>
        <p:txBody>
          <a:bodyPr/>
          <a:lstStyle/>
          <a:p>
            <a:r>
              <a:rPr lang="ko-KR" altLang="en-US" dirty="0"/>
              <a:t>천황 공무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FAF9CC0-BF7D-462D-ADD1-C0EE14483A3A}"/>
              </a:ext>
            </a:extLst>
          </p:cNvPr>
          <p:cNvGrpSpPr/>
          <p:nvPr/>
        </p:nvGrpSpPr>
        <p:grpSpPr>
          <a:xfrm>
            <a:off x="1641694" y="1727896"/>
            <a:ext cx="4131033" cy="2746062"/>
            <a:chOff x="1551564" y="1727896"/>
            <a:chExt cx="4131033" cy="2746062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DA48131-002D-4D46-B31A-5BF478338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564" y="1727896"/>
              <a:ext cx="4131033" cy="27460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BBF210-4E80-4530-898A-0896AF86C8CA}"/>
                </a:ext>
              </a:extLst>
            </p:cNvPr>
            <p:cNvSpPr txBox="1"/>
            <p:nvPr/>
          </p:nvSpPr>
          <p:spPr>
            <a:xfrm>
              <a:off x="2452497" y="3971692"/>
              <a:ext cx="259288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000" b="1" dirty="0">
                  <a:solidFill>
                    <a:schemeClr val="bg1"/>
                  </a:solidFill>
                </a:rPr>
                <a:t>내각 총리대신 임명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4DFAC86E-D071-4900-B211-1887E04AA067}"/>
              </a:ext>
            </a:extLst>
          </p:cNvPr>
          <p:cNvGrpSpPr/>
          <p:nvPr/>
        </p:nvGrpSpPr>
        <p:grpSpPr>
          <a:xfrm>
            <a:off x="6596670" y="1721228"/>
            <a:ext cx="3949569" cy="2752730"/>
            <a:chOff x="6707516" y="1740017"/>
            <a:chExt cx="3949569" cy="2752730"/>
          </a:xfrm>
        </p:grpSpPr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204790BF-4E42-4628-9EE3-D7967D83D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7516" y="1740017"/>
              <a:ext cx="3949569" cy="27527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22C61D-84F6-4BFF-BACB-C8464A04611C}"/>
                </a:ext>
              </a:extLst>
            </p:cNvPr>
            <p:cNvSpPr txBox="1"/>
            <p:nvPr/>
          </p:nvSpPr>
          <p:spPr>
            <a:xfrm>
              <a:off x="7760396" y="3990481"/>
              <a:ext cx="216811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국회 개회식 </a:t>
              </a:r>
              <a:r>
                <a:rPr lang="ko-KR" altLang="en-US" sz="20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참석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F210B90-B697-4935-808B-AB425F256002}"/>
              </a:ext>
            </a:extLst>
          </p:cNvPr>
          <p:cNvSpPr txBox="1"/>
          <p:nvPr/>
        </p:nvSpPr>
        <p:spPr>
          <a:xfrm>
            <a:off x="752346" y="5201458"/>
            <a:ext cx="5371356" cy="122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b="1" dirty="0"/>
              <a:t>내각의 조언과 승인 필요</a:t>
            </a:r>
            <a:r>
              <a:rPr lang="en-US" altLang="ko-KR" sz="2000" dirty="0"/>
              <a:t>(</a:t>
            </a:r>
            <a:r>
              <a:rPr lang="ko-KR" altLang="en-US" sz="2000" dirty="0"/>
              <a:t>헌법 제</a:t>
            </a:r>
            <a:r>
              <a:rPr lang="en-US" altLang="ko-KR" sz="2000" dirty="0"/>
              <a:t>3</a:t>
            </a:r>
            <a:r>
              <a:rPr lang="ko-KR" altLang="en-US" sz="2000" dirty="0"/>
              <a:t>조</a:t>
            </a:r>
            <a:r>
              <a:rPr lang="en-US" altLang="ko-KR" sz="2000" dirty="0"/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sz="2000" b="1" dirty="0"/>
              <a:t>국가 정치 권한</a:t>
            </a:r>
            <a:r>
              <a:rPr lang="en-US" altLang="ko-KR" sz="2000" b="1" dirty="0"/>
              <a:t>X</a:t>
            </a:r>
            <a:r>
              <a:rPr lang="en-US" altLang="ko-KR" sz="2000" dirty="0"/>
              <a:t> (</a:t>
            </a:r>
            <a:r>
              <a:rPr lang="ko-KR" altLang="en-US" sz="2000" dirty="0"/>
              <a:t>헌법 제</a:t>
            </a:r>
            <a:r>
              <a:rPr lang="en-US" altLang="ko-KR" sz="2000" dirty="0"/>
              <a:t>4</a:t>
            </a:r>
            <a:r>
              <a:rPr lang="ko-KR" altLang="en-US" sz="2000" dirty="0"/>
              <a:t>조 제</a:t>
            </a:r>
            <a:r>
              <a:rPr lang="en-US" altLang="ko-KR" sz="2000" dirty="0"/>
              <a:t>1</a:t>
            </a:r>
            <a:r>
              <a:rPr lang="ko-KR" altLang="en-US" sz="2000" dirty="0"/>
              <a:t>항</a:t>
            </a:r>
            <a:r>
              <a:rPr lang="en-US" altLang="ko-K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213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사람, 대지, 정장이(가) 표시된 사진&#10;&#10;자동 생성된 설명">
            <a:extLst>
              <a:ext uri="{FF2B5EF4-FFF2-40B4-BE49-F238E27FC236}">
                <a16:creationId xmlns:a16="http://schemas.microsoft.com/office/drawing/2014/main" id="{FA715107-9090-41F0-B3C3-A8939C0F6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92" y="1651582"/>
            <a:ext cx="3840481" cy="57595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사람, 실내, 예복, 가장이(가) 표시된 사진&#10;&#10;자동 생성된 설명">
            <a:extLst>
              <a:ext uri="{FF2B5EF4-FFF2-40B4-BE49-F238E27FC236}">
                <a16:creationId xmlns:a16="http://schemas.microsoft.com/office/drawing/2014/main" id="{2DE49643-6919-450B-A397-3B8BB8A9D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99" y="-1"/>
            <a:ext cx="4966611" cy="30755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29203E-34D0-44C2-A72B-447CA6559ECD}"/>
              </a:ext>
            </a:extLst>
          </p:cNvPr>
          <p:cNvSpPr txBox="1"/>
          <p:nvPr/>
        </p:nvSpPr>
        <p:spPr>
          <a:xfrm>
            <a:off x="2695792" y="2339511"/>
            <a:ext cx="4964123" cy="74097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1400" dirty="0">
                <a:solidFill>
                  <a:srgbClr val="FFFFFF"/>
                </a:solidFill>
              </a:rPr>
              <a:t>1960</a:t>
            </a:r>
            <a:r>
              <a:rPr lang="ko-KR" altLang="en-US" sz="1400" dirty="0">
                <a:solidFill>
                  <a:srgbClr val="FFFFFF"/>
                </a:solidFill>
              </a:rPr>
              <a:t>년</a:t>
            </a:r>
            <a:r>
              <a:rPr lang="en-US" altLang="ko-KR" sz="1400" dirty="0">
                <a:solidFill>
                  <a:srgbClr val="FFFFFF"/>
                </a:solidFill>
              </a:rPr>
              <a:t>(</a:t>
            </a:r>
            <a:r>
              <a:rPr lang="ko-KR" altLang="en-US" sz="1400" dirty="0">
                <a:solidFill>
                  <a:srgbClr val="FFFFFF"/>
                </a:solidFill>
              </a:rPr>
              <a:t>쇼와 </a:t>
            </a:r>
            <a:r>
              <a:rPr lang="en-US" altLang="ko-KR" sz="1400" dirty="0">
                <a:solidFill>
                  <a:srgbClr val="FFFFFF"/>
                </a:solidFill>
              </a:rPr>
              <a:t>35</a:t>
            </a:r>
            <a:r>
              <a:rPr lang="ko-KR" altLang="en-US" sz="1400" dirty="0">
                <a:solidFill>
                  <a:srgbClr val="FFFFFF"/>
                </a:solidFill>
              </a:rPr>
              <a:t>년</a:t>
            </a:r>
            <a:r>
              <a:rPr lang="en-US" altLang="ko-KR" sz="1400" dirty="0">
                <a:solidFill>
                  <a:srgbClr val="FFFFFF"/>
                </a:solidFill>
              </a:rPr>
              <a:t>) 9</a:t>
            </a:r>
            <a:r>
              <a:rPr lang="ko-KR" altLang="en-US" sz="1400" dirty="0">
                <a:solidFill>
                  <a:srgbClr val="FFFFFF"/>
                </a:solidFill>
              </a:rPr>
              <a:t>월 </a:t>
            </a:r>
            <a:r>
              <a:rPr lang="en-US" altLang="ko-KR" sz="1400" dirty="0">
                <a:solidFill>
                  <a:srgbClr val="FFFFFF"/>
                </a:solidFill>
              </a:rPr>
              <a:t>27</a:t>
            </a:r>
            <a:r>
              <a:rPr lang="ko-KR" altLang="en-US" sz="1400" dirty="0">
                <a:solidFill>
                  <a:srgbClr val="FFFFFF"/>
                </a:solidFill>
              </a:rPr>
              <a:t>일</a:t>
            </a:r>
            <a:r>
              <a:rPr lang="en-US" altLang="ko-KR" sz="1400" dirty="0">
                <a:solidFill>
                  <a:srgbClr val="FFFFFF"/>
                </a:solidFill>
              </a:rPr>
              <a:t>, </a:t>
            </a:r>
            <a:r>
              <a:rPr lang="ko-KR" altLang="en-US" sz="1400" dirty="0">
                <a:solidFill>
                  <a:srgbClr val="FFFFFF"/>
                </a:solidFill>
              </a:rPr>
              <a:t>미일 수호 </a:t>
            </a:r>
            <a:r>
              <a:rPr lang="en-US" altLang="ko-KR" sz="1400" dirty="0">
                <a:solidFill>
                  <a:srgbClr val="FFFFFF"/>
                </a:solidFill>
              </a:rPr>
              <a:t>100</a:t>
            </a:r>
            <a:r>
              <a:rPr lang="ko-KR" altLang="en-US" sz="1400" dirty="0">
                <a:solidFill>
                  <a:srgbClr val="FFFFFF"/>
                </a:solidFill>
              </a:rPr>
              <a:t>주년 기념 </a:t>
            </a:r>
            <a:r>
              <a:rPr lang="ko-KR" altLang="en-US" sz="1400" dirty="0" err="1">
                <a:solidFill>
                  <a:srgbClr val="FFFFFF"/>
                </a:solidFill>
              </a:rPr>
              <a:t>만찬아이젠</a:t>
            </a:r>
            <a:r>
              <a:rPr lang="ko-KR" altLang="en-US" sz="1400" dirty="0">
                <a:solidFill>
                  <a:srgbClr val="FFFFFF"/>
                </a:solidFill>
              </a:rPr>
              <a:t> </a:t>
            </a:r>
            <a:r>
              <a:rPr lang="ko-KR" altLang="en-US" sz="1400" dirty="0" err="1">
                <a:solidFill>
                  <a:srgbClr val="FFFFFF"/>
                </a:solidFill>
              </a:rPr>
              <a:t>하워</a:t>
            </a:r>
            <a:r>
              <a:rPr lang="ko-KR" altLang="en-US" sz="1400" dirty="0">
                <a:solidFill>
                  <a:srgbClr val="FFFFFF"/>
                </a:solidFill>
              </a:rPr>
              <a:t> 대통령 부부와 황태자 아키히토 </a:t>
            </a:r>
            <a:r>
              <a:rPr lang="en-US" altLang="ko-KR" sz="1400" dirty="0">
                <a:solidFill>
                  <a:srgbClr val="FFFFFF"/>
                </a:solidFill>
              </a:rPr>
              <a:t>· </a:t>
            </a:r>
            <a:r>
              <a:rPr lang="ko-KR" altLang="en-US" sz="1400" dirty="0">
                <a:solidFill>
                  <a:srgbClr val="FFFFFF"/>
                </a:solidFill>
              </a:rPr>
              <a:t>황태자비    </a:t>
            </a:r>
            <a:r>
              <a:rPr lang="ko-KR" altLang="en-US" sz="1400" dirty="0" err="1">
                <a:solidFill>
                  <a:srgbClr val="FFFFFF"/>
                </a:solidFill>
              </a:rPr>
              <a:t>미치코</a:t>
            </a:r>
            <a:r>
              <a:rPr lang="ko-KR" altLang="en-US" sz="1400" dirty="0">
                <a:solidFill>
                  <a:srgbClr val="FFFFFF"/>
                </a:solidFill>
              </a:rPr>
              <a:t> </a:t>
            </a:r>
            <a:r>
              <a:rPr lang="en-US" altLang="ko-KR" sz="1400" dirty="0">
                <a:solidFill>
                  <a:srgbClr val="FFFFFF"/>
                </a:solidFill>
              </a:rPr>
              <a:t>(</a:t>
            </a:r>
            <a:r>
              <a:rPr lang="ko-KR" altLang="en-US" sz="1400" dirty="0">
                <a:solidFill>
                  <a:srgbClr val="FFFFFF"/>
                </a:solidFill>
              </a:rPr>
              <a:t>현 상황상황후</a:t>
            </a:r>
            <a:r>
              <a:rPr lang="en-US" altLang="ko-KR" sz="1400" dirty="0">
                <a:solidFill>
                  <a:srgbClr val="FFFFFF"/>
                </a:solidFill>
              </a:rPr>
              <a:t>). </a:t>
            </a:r>
            <a:r>
              <a:rPr lang="ko-KR" altLang="en-US" sz="1400" dirty="0">
                <a:solidFill>
                  <a:srgbClr val="FFFFFF"/>
                </a:solidFill>
              </a:rPr>
              <a:t>워싱턴</a:t>
            </a:r>
            <a:r>
              <a:rPr lang="en-US" altLang="ko-KR" sz="1400" dirty="0">
                <a:solidFill>
                  <a:srgbClr val="FFFFFF"/>
                </a:solidFill>
              </a:rPr>
              <a:t>DC</a:t>
            </a:r>
            <a:r>
              <a:rPr lang="ko-KR" altLang="en-US" sz="1400" dirty="0">
                <a:solidFill>
                  <a:srgbClr val="FFFFFF"/>
                </a:solidFill>
              </a:rPr>
              <a:t>의 백악관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C9770-533E-4DEE-B089-709DC64FA59F}"/>
              </a:ext>
            </a:extLst>
          </p:cNvPr>
          <p:cNvSpPr txBox="1"/>
          <p:nvPr/>
        </p:nvSpPr>
        <p:spPr>
          <a:xfrm>
            <a:off x="2695792" y="5987127"/>
            <a:ext cx="3840480" cy="89023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1400" dirty="0">
                <a:solidFill>
                  <a:srgbClr val="FFFFFF"/>
                </a:solidFill>
              </a:rPr>
              <a:t>1983</a:t>
            </a:r>
            <a:r>
              <a:rPr lang="ko-KR" altLang="en-US" sz="1400" dirty="0">
                <a:solidFill>
                  <a:srgbClr val="FFFFFF"/>
                </a:solidFill>
              </a:rPr>
              <a:t>년</a:t>
            </a:r>
            <a:r>
              <a:rPr lang="en-US" altLang="ko-KR" sz="1400" dirty="0">
                <a:solidFill>
                  <a:srgbClr val="FFFFFF"/>
                </a:solidFill>
              </a:rPr>
              <a:t>(</a:t>
            </a:r>
            <a:r>
              <a:rPr lang="ko-KR" altLang="en-US" sz="1400" dirty="0">
                <a:solidFill>
                  <a:srgbClr val="FFFFFF"/>
                </a:solidFill>
              </a:rPr>
              <a:t>쇼와 </a:t>
            </a:r>
            <a:r>
              <a:rPr lang="en-US" altLang="ko-KR" sz="1400" dirty="0">
                <a:solidFill>
                  <a:srgbClr val="FFFFFF"/>
                </a:solidFill>
              </a:rPr>
              <a:t>58</a:t>
            </a:r>
            <a:r>
              <a:rPr lang="ko-KR" altLang="en-US" sz="1400" dirty="0">
                <a:solidFill>
                  <a:srgbClr val="FFFFFF"/>
                </a:solidFill>
              </a:rPr>
              <a:t>년</a:t>
            </a:r>
            <a:r>
              <a:rPr lang="en-US" altLang="ko-KR" sz="1400" dirty="0">
                <a:solidFill>
                  <a:srgbClr val="FFFFFF"/>
                </a:solidFill>
              </a:rPr>
              <a:t>), </a:t>
            </a:r>
            <a:r>
              <a:rPr lang="ko-KR" altLang="en-US" sz="1400" dirty="0">
                <a:solidFill>
                  <a:srgbClr val="FFFFFF"/>
                </a:solidFill>
              </a:rPr>
              <a:t>국빈 방일한 미국의 로널드 레이건 대통령 부부와 쇼와 천황</a:t>
            </a:r>
            <a:r>
              <a:rPr lang="en-US" altLang="ko-KR" sz="1400" dirty="0">
                <a:solidFill>
                  <a:srgbClr val="FFFFFF"/>
                </a:solidFill>
              </a:rPr>
              <a:t>, </a:t>
            </a:r>
          </a:p>
          <a:p>
            <a:pPr algn="ctr">
              <a:spcAft>
                <a:spcPts val="600"/>
              </a:spcAft>
            </a:pPr>
            <a:r>
              <a:rPr lang="ko-KR" altLang="en-US" sz="1400" dirty="0" err="1">
                <a:solidFill>
                  <a:srgbClr val="FFFFFF"/>
                </a:solidFill>
              </a:rPr>
              <a:t>아카사카</a:t>
            </a:r>
            <a:r>
              <a:rPr lang="ko-KR" altLang="en-US" sz="1400" dirty="0">
                <a:solidFill>
                  <a:srgbClr val="FFFFFF"/>
                </a:solidFill>
              </a:rPr>
              <a:t> 영빈관</a:t>
            </a:r>
          </a:p>
        </p:txBody>
      </p:sp>
      <p:pic>
        <p:nvPicPr>
          <p:cNvPr id="8" name="Picture 4" descr="실내, 사람, 테이블, 커튼이(가) 표시된 사진&#10;&#10;자동 생성된 설명">
            <a:extLst>
              <a:ext uri="{FF2B5EF4-FFF2-40B4-BE49-F238E27FC236}">
                <a16:creationId xmlns:a16="http://schemas.microsoft.com/office/drawing/2014/main" id="{7D283EA8-9A6E-4C1E-BA61-9BA2C11C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161" y="-1"/>
            <a:ext cx="4588840" cy="30733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437E82-0357-43C4-8F16-4B776F8F049C}"/>
              </a:ext>
            </a:extLst>
          </p:cNvPr>
          <p:cNvSpPr txBox="1"/>
          <p:nvPr/>
        </p:nvSpPr>
        <p:spPr>
          <a:xfrm>
            <a:off x="7603162" y="2300438"/>
            <a:ext cx="4619200" cy="77841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1400" dirty="0">
                <a:solidFill>
                  <a:srgbClr val="FFFFFF"/>
                </a:solidFill>
              </a:rPr>
              <a:t>1971</a:t>
            </a:r>
            <a:r>
              <a:rPr lang="ko-KR" altLang="en-US" sz="1400" dirty="0">
                <a:solidFill>
                  <a:srgbClr val="FFFFFF"/>
                </a:solidFill>
              </a:rPr>
              <a:t>년</a:t>
            </a:r>
            <a:r>
              <a:rPr lang="en-US" altLang="ko-KR" sz="1400" dirty="0">
                <a:solidFill>
                  <a:srgbClr val="FFFFFF"/>
                </a:solidFill>
              </a:rPr>
              <a:t>(</a:t>
            </a:r>
            <a:r>
              <a:rPr lang="ko-KR" altLang="en-US" sz="1400" dirty="0">
                <a:solidFill>
                  <a:srgbClr val="FFFFFF"/>
                </a:solidFill>
              </a:rPr>
              <a:t>쇼와 </a:t>
            </a:r>
            <a:r>
              <a:rPr lang="en-US" altLang="ko-KR" sz="1400" dirty="0">
                <a:solidFill>
                  <a:srgbClr val="FFFFFF"/>
                </a:solidFill>
              </a:rPr>
              <a:t>46</a:t>
            </a:r>
            <a:r>
              <a:rPr lang="ko-KR" altLang="en-US" sz="1400" dirty="0">
                <a:solidFill>
                  <a:srgbClr val="FFFFFF"/>
                </a:solidFill>
              </a:rPr>
              <a:t>년</a:t>
            </a:r>
            <a:r>
              <a:rPr lang="en-US" altLang="ko-KR" sz="1400" dirty="0">
                <a:solidFill>
                  <a:srgbClr val="FFFFFF"/>
                </a:solidFill>
              </a:rPr>
              <a:t>) </a:t>
            </a:r>
            <a:r>
              <a:rPr lang="ko-KR" altLang="en-US" sz="1400" dirty="0">
                <a:solidFill>
                  <a:srgbClr val="FFFFFF"/>
                </a:solidFill>
              </a:rPr>
              <a:t>유럽 순방 중 경유지인 미국 방문</a:t>
            </a:r>
            <a:endParaRPr lang="en-US" altLang="ko-KR" sz="1400" dirty="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ko-KR" altLang="en-US" sz="1400" dirty="0">
                <a:solidFill>
                  <a:srgbClr val="FFFFFF"/>
                </a:solidFill>
              </a:rPr>
              <a:t>미국 리처드 닉슨 대통령 부부와 </a:t>
            </a:r>
          </a:p>
          <a:p>
            <a:pPr algn="ctr">
              <a:spcAft>
                <a:spcPts val="600"/>
              </a:spcAft>
            </a:pPr>
            <a:r>
              <a:rPr lang="ko-KR" altLang="en-US" sz="1400" dirty="0">
                <a:solidFill>
                  <a:srgbClr val="FFFFFF"/>
                </a:solidFill>
              </a:rPr>
              <a:t>쇼와 천황</a:t>
            </a:r>
            <a:r>
              <a:rPr lang="en-US" altLang="ko-KR" sz="1400" dirty="0">
                <a:solidFill>
                  <a:srgbClr val="FFFFFF"/>
                </a:solidFill>
              </a:rPr>
              <a:t>,</a:t>
            </a:r>
            <a:r>
              <a:rPr lang="ko-KR" altLang="en-US" sz="1400" dirty="0">
                <a:solidFill>
                  <a:srgbClr val="FFFFFF"/>
                </a:solidFill>
              </a:rPr>
              <a:t> </a:t>
            </a:r>
            <a:r>
              <a:rPr lang="ko-KR" altLang="en-US" sz="1400" dirty="0" err="1">
                <a:solidFill>
                  <a:srgbClr val="FFFFFF"/>
                </a:solidFill>
              </a:rPr>
              <a:t>고준</a:t>
            </a:r>
            <a:r>
              <a:rPr lang="ko-KR" altLang="en-US" sz="1400" dirty="0">
                <a:solidFill>
                  <a:srgbClr val="FFFFFF"/>
                </a:solidFill>
              </a:rPr>
              <a:t> 황후</a:t>
            </a:r>
            <a:r>
              <a:rPr lang="en-US" altLang="ko-KR" sz="1400" dirty="0">
                <a:solidFill>
                  <a:srgbClr val="FFFFFF"/>
                </a:solidFill>
              </a:rPr>
              <a:t>, </a:t>
            </a:r>
            <a:r>
              <a:rPr lang="ko-KR" altLang="en-US" sz="1400" dirty="0">
                <a:solidFill>
                  <a:srgbClr val="FFFFFF"/>
                </a:solidFill>
              </a:rPr>
              <a:t>알래스카 앵커리지</a:t>
            </a:r>
            <a:endParaRPr lang="en-US" altLang="ko-KR" sz="1400" dirty="0">
              <a:solidFill>
                <a:srgbClr val="FFFFFF"/>
              </a:solidFill>
            </a:endParaRPr>
          </a:p>
        </p:txBody>
      </p:sp>
      <p:pic>
        <p:nvPicPr>
          <p:cNvPr id="10" name="Picture 8" descr="사람, 실외, 서있는, 정장이(가) 표시된 사진&#10;&#10;자동 생성된 설명">
            <a:extLst>
              <a:ext uri="{FF2B5EF4-FFF2-40B4-BE49-F238E27FC236}">
                <a16:creationId xmlns:a16="http://schemas.microsoft.com/office/drawing/2014/main" id="{A16238A9-1EB6-4DD1-A6F6-A9A7A7639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28" y="3070841"/>
            <a:ext cx="5729134" cy="37863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E628E1-2ACC-4E19-93C2-4871D858F4D1}"/>
              </a:ext>
            </a:extLst>
          </p:cNvPr>
          <p:cNvSpPr txBox="1"/>
          <p:nvPr/>
        </p:nvSpPr>
        <p:spPr>
          <a:xfrm>
            <a:off x="6493228" y="5979996"/>
            <a:ext cx="5729135" cy="87087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1400" dirty="0">
                <a:solidFill>
                  <a:srgbClr val="FFFFFF"/>
                </a:solidFill>
              </a:rPr>
              <a:t>2014</a:t>
            </a:r>
            <a:r>
              <a:rPr lang="ko-KR" altLang="en-US" sz="1400" dirty="0">
                <a:solidFill>
                  <a:srgbClr val="FFFFFF"/>
                </a:solidFill>
              </a:rPr>
              <a:t>년</a:t>
            </a:r>
            <a:r>
              <a:rPr lang="en-US" altLang="ko-KR" sz="1400" dirty="0">
                <a:solidFill>
                  <a:srgbClr val="FFFFFF"/>
                </a:solidFill>
              </a:rPr>
              <a:t>(</a:t>
            </a:r>
            <a:r>
              <a:rPr lang="ko-KR" altLang="en-US" sz="1400" dirty="0" err="1">
                <a:solidFill>
                  <a:srgbClr val="FFFFFF"/>
                </a:solidFill>
              </a:rPr>
              <a:t>헤이세이</a:t>
            </a:r>
            <a:r>
              <a:rPr lang="ko-KR" altLang="en-US" sz="1400" dirty="0">
                <a:solidFill>
                  <a:srgbClr val="FFFFFF"/>
                </a:solidFill>
              </a:rPr>
              <a:t> </a:t>
            </a:r>
            <a:r>
              <a:rPr lang="en-US" altLang="ko-KR" sz="1400" dirty="0">
                <a:solidFill>
                  <a:srgbClr val="FFFFFF"/>
                </a:solidFill>
              </a:rPr>
              <a:t>26</a:t>
            </a:r>
            <a:r>
              <a:rPr lang="ko-KR" altLang="en-US" sz="1400" dirty="0">
                <a:solidFill>
                  <a:srgbClr val="FFFFFF"/>
                </a:solidFill>
              </a:rPr>
              <a:t>년</a:t>
            </a:r>
            <a:r>
              <a:rPr lang="en-US" altLang="ko-KR" sz="1400" dirty="0">
                <a:solidFill>
                  <a:srgbClr val="FFFFFF"/>
                </a:solidFill>
              </a:rPr>
              <a:t>), </a:t>
            </a:r>
            <a:r>
              <a:rPr lang="ko-KR" altLang="en-US" sz="1400" dirty="0" err="1">
                <a:solidFill>
                  <a:srgbClr val="FFFFFF"/>
                </a:solidFill>
              </a:rPr>
              <a:t>하세쿠라</a:t>
            </a:r>
            <a:r>
              <a:rPr lang="ko-KR" altLang="en-US" sz="1400" dirty="0">
                <a:solidFill>
                  <a:srgbClr val="FFFFFF"/>
                </a:solidFill>
              </a:rPr>
              <a:t> 사절단 </a:t>
            </a:r>
            <a:r>
              <a:rPr lang="ko-KR" altLang="en-US" sz="1400" dirty="0" err="1">
                <a:solidFill>
                  <a:srgbClr val="FFFFFF"/>
                </a:solidFill>
              </a:rPr>
              <a:t>방묵</a:t>
            </a:r>
            <a:r>
              <a:rPr lang="ko-KR" altLang="en-US" sz="1400" dirty="0">
                <a:solidFill>
                  <a:srgbClr val="FFFFFF"/>
                </a:solidFill>
              </a:rPr>
              <a:t> </a:t>
            </a:r>
            <a:r>
              <a:rPr lang="en-US" altLang="ko-KR" sz="1400" dirty="0">
                <a:solidFill>
                  <a:srgbClr val="FFFFFF"/>
                </a:solidFill>
              </a:rPr>
              <a:t>400</a:t>
            </a:r>
            <a:r>
              <a:rPr lang="ko-KR" altLang="en-US" sz="1400" dirty="0">
                <a:solidFill>
                  <a:srgbClr val="FFFFFF"/>
                </a:solidFill>
              </a:rPr>
              <a:t>주년 기념</a:t>
            </a:r>
            <a:endParaRPr lang="en-US" altLang="ko-KR" sz="1400" dirty="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ko-KR" altLang="en-US" sz="1400" dirty="0">
                <a:solidFill>
                  <a:srgbClr val="FFFFFF"/>
                </a:solidFill>
              </a:rPr>
              <a:t>아키시노노미야 </a:t>
            </a:r>
            <a:r>
              <a:rPr lang="ko-KR" altLang="en-US" sz="1400" dirty="0" err="1">
                <a:solidFill>
                  <a:srgbClr val="FFFFFF"/>
                </a:solidFill>
              </a:rPr>
              <a:t>후미히토와</a:t>
            </a:r>
            <a:r>
              <a:rPr lang="ko-KR" altLang="en-US" sz="1400" dirty="0">
                <a:solidFill>
                  <a:srgbClr val="FFFFFF"/>
                </a:solidFill>
              </a:rPr>
              <a:t> 황태자비 </a:t>
            </a:r>
            <a:r>
              <a:rPr lang="ko-KR" altLang="en-US" sz="1400" dirty="0" err="1">
                <a:solidFill>
                  <a:srgbClr val="FFFFFF"/>
                </a:solidFill>
              </a:rPr>
              <a:t>노리코</a:t>
            </a:r>
            <a:r>
              <a:rPr lang="ko-KR" altLang="en-US" sz="1400" dirty="0">
                <a:solidFill>
                  <a:srgbClr val="FFFFFF"/>
                </a:solidFill>
              </a:rPr>
              <a:t> </a:t>
            </a:r>
            <a:r>
              <a:rPr lang="en-US" altLang="ko-KR" sz="1400" dirty="0">
                <a:solidFill>
                  <a:srgbClr val="FFFFFF"/>
                </a:solidFill>
              </a:rPr>
              <a:t>, </a:t>
            </a:r>
            <a:r>
              <a:rPr lang="ko-KR" altLang="en-US" sz="1400" dirty="0">
                <a:solidFill>
                  <a:srgbClr val="FFFFFF"/>
                </a:solidFill>
              </a:rPr>
              <a:t>멕시코 대통령</a:t>
            </a:r>
          </a:p>
        </p:txBody>
      </p:sp>
      <p:sp>
        <p:nvSpPr>
          <p:cNvPr id="13" name="순서도: 판단 12">
            <a:extLst>
              <a:ext uri="{FF2B5EF4-FFF2-40B4-BE49-F238E27FC236}">
                <a16:creationId xmlns:a16="http://schemas.microsoft.com/office/drawing/2014/main" id="{A4DFC51E-A3D5-412F-A32F-D4356333212C}"/>
              </a:ext>
            </a:extLst>
          </p:cNvPr>
          <p:cNvSpPr/>
          <p:nvPr/>
        </p:nvSpPr>
        <p:spPr>
          <a:xfrm>
            <a:off x="10875" y="1867399"/>
            <a:ext cx="2673522" cy="2419632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D80296-AD4F-4325-83D7-D820B4AE3862}"/>
              </a:ext>
            </a:extLst>
          </p:cNvPr>
          <p:cNvSpPr txBox="1"/>
          <p:nvPr/>
        </p:nvSpPr>
        <p:spPr>
          <a:xfrm>
            <a:off x="346609" y="2784827"/>
            <a:ext cx="200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국제 친선</a:t>
            </a:r>
          </a:p>
        </p:txBody>
      </p:sp>
    </p:spTree>
    <p:extLst>
      <p:ext uri="{BB962C8B-B14F-4D97-AF65-F5344CB8AC3E}">
        <p14:creationId xmlns:p14="http://schemas.microsoft.com/office/powerpoint/2010/main" val="384216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사람, 서있는, 결혼, 남자이(가) 표시된 사진&#10;&#10;자동 생성된 설명">
            <a:extLst>
              <a:ext uri="{FF2B5EF4-FFF2-40B4-BE49-F238E27FC236}">
                <a16:creationId xmlns:a16="http://schemas.microsoft.com/office/drawing/2014/main" id="{87CD54CB-1AA7-4E7F-BCE0-E56B7B3AB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7"/>
          <a:stretch/>
        </p:blipFill>
        <p:spPr bwMode="auto">
          <a:xfrm>
            <a:off x="20" y="10"/>
            <a:ext cx="609598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사람, 서있는, 그룹, 가장이(가) 표시된 사진&#10;&#10;자동 생성된 설명">
            <a:extLst>
              <a:ext uri="{FF2B5EF4-FFF2-40B4-BE49-F238E27FC236}">
                <a16:creationId xmlns:a16="http://schemas.microsoft.com/office/drawing/2014/main" id="{9B125F1C-54B7-480C-97C2-35DB5ADEA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사람, 군중, 사람들, 그룹이(가) 표시된 사진&#10;&#10;자동 생성된 설명">
            <a:extLst>
              <a:ext uri="{FF2B5EF4-FFF2-40B4-BE49-F238E27FC236}">
                <a16:creationId xmlns:a16="http://schemas.microsoft.com/office/drawing/2014/main" id="{03ECE427-0EA3-4D9C-8D02-1157D2D89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" b="13216"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사람, 실내, 벽, 사람들이(가) 표시된 사진&#10;&#10;자동 생성된 설명">
            <a:extLst>
              <a:ext uri="{FF2B5EF4-FFF2-40B4-BE49-F238E27FC236}">
                <a16:creationId xmlns:a16="http://schemas.microsoft.com/office/drawing/2014/main" id="{4DAFBFE2-E611-447B-B7F7-34F645A0E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5" b="1587"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0136B6-E05F-46D2-BEAD-AFAEF17FF5D9}"/>
              </a:ext>
            </a:extLst>
          </p:cNvPr>
          <p:cNvSpPr txBox="1"/>
          <p:nvPr/>
        </p:nvSpPr>
        <p:spPr>
          <a:xfrm>
            <a:off x="19" y="2685448"/>
            <a:ext cx="4716359" cy="74355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1400" dirty="0">
                <a:solidFill>
                  <a:srgbClr val="FFFFFF"/>
                </a:solidFill>
              </a:rPr>
              <a:t>2016</a:t>
            </a:r>
            <a:r>
              <a:rPr lang="ko-KR" altLang="en-US" sz="1400" dirty="0">
                <a:solidFill>
                  <a:srgbClr val="FFFFFF"/>
                </a:solidFill>
              </a:rPr>
              <a:t>년</a:t>
            </a:r>
            <a:r>
              <a:rPr lang="en-US" altLang="ko-KR" sz="1400" dirty="0">
                <a:solidFill>
                  <a:srgbClr val="FFFFFF"/>
                </a:solidFill>
              </a:rPr>
              <a:t>(</a:t>
            </a:r>
            <a:r>
              <a:rPr lang="ko-KR" altLang="en-US" sz="1400" dirty="0" err="1">
                <a:solidFill>
                  <a:srgbClr val="FFFFFF"/>
                </a:solidFill>
              </a:rPr>
              <a:t>헤이세이</a:t>
            </a:r>
            <a:r>
              <a:rPr lang="ko-KR" altLang="en-US" sz="1400" dirty="0">
                <a:solidFill>
                  <a:srgbClr val="FFFFFF"/>
                </a:solidFill>
              </a:rPr>
              <a:t> </a:t>
            </a:r>
            <a:r>
              <a:rPr lang="en-US" altLang="ko-KR" sz="1400" dirty="0">
                <a:solidFill>
                  <a:srgbClr val="FFFFFF"/>
                </a:solidFill>
              </a:rPr>
              <a:t>28</a:t>
            </a:r>
            <a:r>
              <a:rPr lang="ko-KR" altLang="en-US" sz="1400" dirty="0">
                <a:solidFill>
                  <a:srgbClr val="FFFFFF"/>
                </a:solidFill>
              </a:rPr>
              <a:t>년</a:t>
            </a:r>
            <a:r>
              <a:rPr lang="en-US" altLang="ko-KR" sz="1400" dirty="0">
                <a:solidFill>
                  <a:srgbClr val="FFFFFF"/>
                </a:solidFill>
              </a:rPr>
              <a:t>), </a:t>
            </a:r>
            <a:r>
              <a:rPr lang="ko-KR" altLang="en-US" sz="1400" dirty="0">
                <a:solidFill>
                  <a:srgbClr val="FFFFFF"/>
                </a:solidFill>
              </a:rPr>
              <a:t>필리핀 정부 초청 전몰자 위령 평화 기원</a:t>
            </a:r>
            <a:r>
              <a:rPr lang="en-US" altLang="ko-KR" sz="1400" dirty="0">
                <a:solidFill>
                  <a:srgbClr val="FFFFFF"/>
                </a:solidFill>
              </a:rPr>
              <a:t>, </a:t>
            </a:r>
            <a:r>
              <a:rPr lang="ko-KR" altLang="en-US" sz="1400" dirty="0">
                <a:solidFill>
                  <a:srgbClr val="FFFFFF"/>
                </a:solidFill>
              </a:rPr>
              <a:t>아키히토 천황과 </a:t>
            </a:r>
            <a:r>
              <a:rPr lang="ko-KR" altLang="en-US" sz="1400" dirty="0" err="1">
                <a:solidFill>
                  <a:srgbClr val="FFFFFF"/>
                </a:solidFill>
              </a:rPr>
              <a:t>미치코</a:t>
            </a:r>
            <a:r>
              <a:rPr lang="ko-KR" altLang="en-US" sz="1400" dirty="0">
                <a:solidFill>
                  <a:srgbClr val="FFFFFF"/>
                </a:solidFill>
              </a:rPr>
              <a:t> 황후</a:t>
            </a:r>
            <a:r>
              <a:rPr lang="en-US" altLang="ko-KR" sz="1400" dirty="0">
                <a:solidFill>
                  <a:srgbClr val="FFFFFF"/>
                </a:solidFill>
              </a:rPr>
              <a:t>, </a:t>
            </a:r>
          </a:p>
          <a:p>
            <a:pPr algn="ctr">
              <a:spcAft>
                <a:spcPts val="600"/>
              </a:spcAft>
            </a:pPr>
            <a:r>
              <a:rPr lang="ko-KR" altLang="en-US" sz="1400" dirty="0">
                <a:solidFill>
                  <a:srgbClr val="FFFFFF"/>
                </a:solidFill>
              </a:rPr>
              <a:t>필리핀 </a:t>
            </a:r>
            <a:r>
              <a:rPr lang="ko-KR" altLang="en-US" sz="1400" dirty="0" err="1">
                <a:solidFill>
                  <a:srgbClr val="FFFFFF"/>
                </a:solidFill>
              </a:rPr>
              <a:t>아키노</a:t>
            </a:r>
            <a:r>
              <a:rPr lang="ko-KR" altLang="en-US" sz="1400" dirty="0">
                <a:solidFill>
                  <a:srgbClr val="FFFFFF"/>
                </a:solidFill>
              </a:rPr>
              <a:t> 대통령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C6679-4317-4046-8527-C984CBA6BA28}"/>
              </a:ext>
            </a:extLst>
          </p:cNvPr>
          <p:cNvSpPr txBox="1"/>
          <p:nvPr/>
        </p:nvSpPr>
        <p:spPr>
          <a:xfrm>
            <a:off x="7190072" y="2877955"/>
            <a:ext cx="5001928" cy="55104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1400" dirty="0">
                <a:solidFill>
                  <a:srgbClr val="FFFFFF"/>
                </a:solidFill>
              </a:rPr>
              <a:t>2019</a:t>
            </a:r>
            <a:r>
              <a:rPr lang="ko-KR" altLang="en-US" sz="1400" dirty="0">
                <a:solidFill>
                  <a:srgbClr val="FFFFFF"/>
                </a:solidFill>
              </a:rPr>
              <a:t>년</a:t>
            </a:r>
            <a:r>
              <a:rPr lang="en-US" altLang="ko-KR" sz="1400" dirty="0">
                <a:solidFill>
                  <a:srgbClr val="FFFFFF"/>
                </a:solidFill>
              </a:rPr>
              <a:t>(</a:t>
            </a:r>
            <a:r>
              <a:rPr lang="ko-KR" altLang="en-US" sz="1400" dirty="0">
                <a:solidFill>
                  <a:srgbClr val="FFFFFF"/>
                </a:solidFill>
              </a:rPr>
              <a:t>레이와 원년</a:t>
            </a:r>
            <a:r>
              <a:rPr lang="en-US" altLang="ko-KR" sz="1400" dirty="0">
                <a:solidFill>
                  <a:srgbClr val="FFFFFF"/>
                </a:solidFill>
              </a:rPr>
              <a:t>) </a:t>
            </a:r>
            <a:r>
              <a:rPr lang="ko-KR" altLang="en-US" sz="1400" dirty="0" err="1">
                <a:solidFill>
                  <a:srgbClr val="FFFFFF"/>
                </a:solidFill>
              </a:rPr>
              <a:t>나루히토</a:t>
            </a:r>
            <a:r>
              <a:rPr lang="ko-KR" altLang="en-US" sz="1400" dirty="0">
                <a:solidFill>
                  <a:srgbClr val="FFFFFF"/>
                </a:solidFill>
              </a:rPr>
              <a:t> 천황 즉위 예배에 </a:t>
            </a:r>
            <a:endParaRPr lang="en-US" altLang="ko-KR" sz="1400" dirty="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ko-KR" altLang="en-US" sz="1400" dirty="0">
                <a:solidFill>
                  <a:srgbClr val="FFFFFF"/>
                </a:solidFill>
              </a:rPr>
              <a:t>참석한 각국 왕족들</a:t>
            </a:r>
          </a:p>
          <a:p>
            <a:pPr algn="ctr">
              <a:spcAft>
                <a:spcPts val="600"/>
              </a:spcAft>
            </a:pPr>
            <a:endParaRPr lang="ko-KR" altLang="en-US" sz="140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36BB7B-47F2-49A8-BCA5-0B06E73CCD8A}"/>
              </a:ext>
            </a:extLst>
          </p:cNvPr>
          <p:cNvSpPr txBox="1"/>
          <p:nvPr/>
        </p:nvSpPr>
        <p:spPr>
          <a:xfrm>
            <a:off x="20" y="6306945"/>
            <a:ext cx="6095980" cy="55105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1400" dirty="0">
                <a:solidFill>
                  <a:srgbClr val="FFFFFF"/>
                </a:solidFill>
              </a:rPr>
              <a:t>2019</a:t>
            </a:r>
            <a:r>
              <a:rPr lang="ko-KR" altLang="en-US" sz="1400" dirty="0">
                <a:solidFill>
                  <a:srgbClr val="FFFFFF"/>
                </a:solidFill>
              </a:rPr>
              <a:t>년 </a:t>
            </a:r>
            <a:r>
              <a:rPr lang="en-US" altLang="ko-KR" sz="1400" dirty="0">
                <a:solidFill>
                  <a:srgbClr val="FFFFFF"/>
                </a:solidFill>
              </a:rPr>
              <a:t>(</a:t>
            </a:r>
            <a:r>
              <a:rPr lang="ko-KR" altLang="en-US" sz="1400" dirty="0">
                <a:solidFill>
                  <a:srgbClr val="FFFFFF"/>
                </a:solidFill>
              </a:rPr>
              <a:t>레이와 원년</a:t>
            </a:r>
            <a:r>
              <a:rPr lang="en-US" altLang="ko-KR" sz="1400" dirty="0">
                <a:solidFill>
                  <a:srgbClr val="FFFFFF"/>
                </a:solidFill>
              </a:rPr>
              <a:t>) </a:t>
            </a:r>
            <a:r>
              <a:rPr lang="ko-KR" altLang="en-US" sz="1400" dirty="0">
                <a:solidFill>
                  <a:srgbClr val="FFFFFF"/>
                </a:solidFill>
              </a:rPr>
              <a:t>각국 정상들과 환담하는 </a:t>
            </a:r>
            <a:r>
              <a:rPr lang="ko-KR" altLang="en-US" sz="1400" dirty="0" err="1">
                <a:solidFill>
                  <a:srgbClr val="FFFFFF"/>
                </a:solidFill>
              </a:rPr>
              <a:t>나루히토</a:t>
            </a:r>
            <a:r>
              <a:rPr lang="ko-KR" altLang="en-US" sz="1400" dirty="0">
                <a:solidFill>
                  <a:srgbClr val="FFFFFF"/>
                </a:solidFill>
              </a:rPr>
              <a:t> 천황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A0FA54-F4BC-41EF-B300-1ACBF5E5D753}"/>
              </a:ext>
            </a:extLst>
          </p:cNvPr>
          <p:cNvSpPr txBox="1"/>
          <p:nvPr/>
        </p:nvSpPr>
        <p:spPr>
          <a:xfrm>
            <a:off x="6096000" y="6306945"/>
            <a:ext cx="6096000" cy="55105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1400" dirty="0">
                <a:solidFill>
                  <a:srgbClr val="FFFFFF"/>
                </a:solidFill>
              </a:rPr>
              <a:t>2019</a:t>
            </a:r>
            <a:r>
              <a:rPr lang="ko-KR" altLang="en-US" sz="1400" dirty="0">
                <a:solidFill>
                  <a:srgbClr val="FFFFFF"/>
                </a:solidFill>
              </a:rPr>
              <a:t>년 </a:t>
            </a:r>
            <a:r>
              <a:rPr lang="en-US" altLang="ko-KR" sz="1400" dirty="0">
                <a:solidFill>
                  <a:srgbClr val="FFFFFF"/>
                </a:solidFill>
              </a:rPr>
              <a:t>(</a:t>
            </a:r>
            <a:r>
              <a:rPr lang="ko-KR" altLang="en-US" sz="1400" dirty="0">
                <a:solidFill>
                  <a:srgbClr val="FFFFFF"/>
                </a:solidFill>
              </a:rPr>
              <a:t>레이와 원년</a:t>
            </a:r>
            <a:r>
              <a:rPr lang="en-US" altLang="ko-KR" sz="1400" dirty="0">
                <a:solidFill>
                  <a:srgbClr val="FFFFFF"/>
                </a:solidFill>
              </a:rPr>
              <a:t>), </a:t>
            </a:r>
            <a:r>
              <a:rPr lang="ko-KR" altLang="en-US" sz="1400" dirty="0">
                <a:solidFill>
                  <a:srgbClr val="FFFFFF"/>
                </a:solidFill>
              </a:rPr>
              <a:t>향연에서 브루나이의 </a:t>
            </a:r>
            <a:r>
              <a:rPr lang="ko-KR" altLang="en-US" sz="1400" dirty="0" err="1">
                <a:solidFill>
                  <a:srgbClr val="FFFFFF"/>
                </a:solidFill>
              </a:rPr>
              <a:t>볼키아</a:t>
            </a:r>
            <a:r>
              <a:rPr lang="ko-KR" altLang="en-US" sz="1400" dirty="0">
                <a:solidFill>
                  <a:srgbClr val="FFFFFF"/>
                </a:solidFill>
              </a:rPr>
              <a:t> 국왕과 </a:t>
            </a:r>
            <a:endParaRPr lang="en-US" altLang="ko-KR" sz="1400" dirty="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ko-KR" altLang="en-US" sz="1400" dirty="0">
                <a:solidFill>
                  <a:srgbClr val="FFFFFF"/>
                </a:solidFill>
              </a:rPr>
              <a:t>회식하는 </a:t>
            </a:r>
            <a:r>
              <a:rPr lang="ko-KR" altLang="en-US" sz="1400" dirty="0" err="1">
                <a:solidFill>
                  <a:srgbClr val="FFFFFF"/>
                </a:solidFill>
              </a:rPr>
              <a:t>나루히토</a:t>
            </a:r>
            <a:r>
              <a:rPr lang="ko-KR" altLang="en-US" sz="1400" dirty="0">
                <a:solidFill>
                  <a:srgbClr val="FFFFFF"/>
                </a:solidFill>
              </a:rPr>
              <a:t> 천황</a:t>
            </a:r>
          </a:p>
        </p:txBody>
      </p:sp>
      <p:sp>
        <p:nvSpPr>
          <p:cNvPr id="5" name="순서도: 판단 4">
            <a:extLst>
              <a:ext uri="{FF2B5EF4-FFF2-40B4-BE49-F238E27FC236}">
                <a16:creationId xmlns:a16="http://schemas.microsoft.com/office/drawing/2014/main" id="{7D4CD322-BA85-4F76-AF23-06C6BC206E99}"/>
              </a:ext>
            </a:extLst>
          </p:cNvPr>
          <p:cNvSpPr/>
          <p:nvPr/>
        </p:nvSpPr>
        <p:spPr>
          <a:xfrm>
            <a:off x="4163130" y="2138766"/>
            <a:ext cx="3865740" cy="2580467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4FB243C-426B-41A4-AF21-2BF60962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국제 친선</a:t>
            </a:r>
          </a:p>
        </p:txBody>
      </p:sp>
    </p:spTree>
    <p:extLst>
      <p:ext uri="{BB962C8B-B14F-4D97-AF65-F5344CB8AC3E}">
        <p14:creationId xmlns:p14="http://schemas.microsoft.com/office/powerpoint/2010/main" val="39818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7E0AE30-88D7-4908-B4F3-CDC55AEE4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r="4162" b="-1"/>
          <a:stretch/>
        </p:blipFill>
        <p:spPr bwMode="auto">
          <a:xfrm>
            <a:off x="0" y="0"/>
            <a:ext cx="12192000" cy="698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0D72A7-2297-4D3B-914F-431D3474B869}"/>
              </a:ext>
            </a:extLst>
          </p:cNvPr>
          <p:cNvSpPr txBox="1"/>
          <p:nvPr/>
        </p:nvSpPr>
        <p:spPr>
          <a:xfrm>
            <a:off x="6909852" y="4709531"/>
            <a:ext cx="3937820" cy="1115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dirty="0" err="1">
                <a:solidFill>
                  <a:schemeClr val="bg1"/>
                </a:solidFill>
              </a:rPr>
              <a:t>나루히토</a:t>
            </a:r>
            <a:r>
              <a:rPr lang="ko-KR" altLang="en-US" dirty="0">
                <a:solidFill>
                  <a:schemeClr val="bg1"/>
                </a:solidFill>
              </a:rPr>
              <a:t> 천황의 즉위 축하</a:t>
            </a:r>
            <a:endParaRPr lang="en-US" altLang="ko-KR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ko-KR" altLang="en-US" dirty="0">
                <a:solidFill>
                  <a:schemeClr val="bg1"/>
                </a:solidFill>
              </a:rPr>
              <a:t>천황 비롯한 여러 황족 참석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solidFill>
                  <a:schemeClr val="bg1"/>
                </a:solidFill>
              </a:rPr>
              <a:t>(2019 </a:t>
            </a:r>
            <a:r>
              <a:rPr lang="ko-KR" altLang="en-US" dirty="0">
                <a:solidFill>
                  <a:schemeClr val="bg1"/>
                </a:solidFill>
              </a:rPr>
              <a:t>년 </a:t>
            </a:r>
            <a:r>
              <a:rPr lang="en-US" altLang="ko-KR" dirty="0">
                <a:solidFill>
                  <a:schemeClr val="bg1"/>
                </a:solidFill>
              </a:rPr>
              <a:t>5</a:t>
            </a:r>
            <a:r>
              <a:rPr lang="ko-KR" altLang="en-US" dirty="0">
                <a:solidFill>
                  <a:schemeClr val="bg1"/>
                </a:solidFill>
              </a:rPr>
              <a:t>월 </a:t>
            </a:r>
            <a:r>
              <a:rPr lang="en-US" altLang="ko-KR" dirty="0">
                <a:solidFill>
                  <a:schemeClr val="bg1"/>
                </a:solidFill>
              </a:rPr>
              <a:t>4</a:t>
            </a:r>
            <a:r>
              <a:rPr lang="ko-KR" altLang="en-US" dirty="0">
                <a:solidFill>
                  <a:schemeClr val="bg1"/>
                </a:solidFill>
              </a:rPr>
              <a:t>일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0DADF14-4192-48B4-8FE5-E5642045C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" r="1" b="7579"/>
          <a:stretch/>
        </p:blipFill>
        <p:spPr bwMode="auto">
          <a:xfrm>
            <a:off x="8403705" y="0"/>
            <a:ext cx="3797921" cy="21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F3A2AD-0D01-4FD5-B665-571A78E5DF14}"/>
              </a:ext>
            </a:extLst>
          </p:cNvPr>
          <p:cNvSpPr txBox="1"/>
          <p:nvPr/>
        </p:nvSpPr>
        <p:spPr>
          <a:xfrm>
            <a:off x="8743863" y="1463771"/>
            <a:ext cx="1668113" cy="71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sz="2000" dirty="0"/>
              <a:t>황족 깃발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DE0890F-06FF-4B27-B998-B37812139086}"/>
              </a:ext>
            </a:extLst>
          </p:cNvPr>
          <p:cNvSpPr/>
          <p:nvPr/>
        </p:nvSpPr>
        <p:spPr>
          <a:xfrm>
            <a:off x="118106" y="122620"/>
            <a:ext cx="8140369" cy="2793835"/>
          </a:xfrm>
          <a:prstGeom prst="rect">
            <a:avLst/>
          </a:prstGeom>
          <a:solidFill>
            <a:schemeClr val="bg1"/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643B3-07BE-4E04-82CD-1A3D6FBDE75D}"/>
              </a:ext>
            </a:extLst>
          </p:cNvPr>
          <p:cNvSpPr txBox="1"/>
          <p:nvPr/>
        </p:nvSpPr>
        <p:spPr>
          <a:xfrm>
            <a:off x="2241112" y="581614"/>
            <a:ext cx="5781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>
                <a:solidFill>
                  <a:sysClr val="windowText" lastClr="000000"/>
                </a:solidFill>
              </a:rPr>
              <a:t>천황의 일족</a:t>
            </a:r>
            <a:endParaRPr lang="en-US" altLang="ko-KR" sz="2000" dirty="0">
              <a:solidFill>
                <a:sysClr val="windowText" lastClr="0000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>
                <a:solidFill>
                  <a:sysClr val="windowText" lastClr="000000"/>
                </a:solidFill>
              </a:rPr>
              <a:t>천황의 친족 중 </a:t>
            </a:r>
            <a:r>
              <a:rPr lang="ko-KR" altLang="en-US" sz="2000" dirty="0" err="1">
                <a:solidFill>
                  <a:sysClr val="windowText" lastClr="000000"/>
                </a:solidFill>
              </a:rPr>
              <a:t>남계</a:t>
            </a:r>
            <a:r>
              <a:rPr lang="ko-KR" altLang="en-US" sz="2000" dirty="0">
                <a:solidFill>
                  <a:sysClr val="windowText" lastClr="000000"/>
                </a:solidFill>
              </a:rPr>
              <a:t> 혈족 및 그 배우자의 총칭</a:t>
            </a:r>
            <a:endParaRPr lang="en-US" altLang="ko-KR" sz="2000" dirty="0">
              <a:solidFill>
                <a:sysClr val="windowText" lastClr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ko-KR" sz="2000" dirty="0">
                <a:solidFill>
                  <a:sysClr val="windowText" lastClr="000000"/>
                </a:solidFill>
              </a:rPr>
              <a:t>    (</a:t>
            </a:r>
            <a:r>
              <a:rPr lang="ko-KR" altLang="en-US" sz="2000" dirty="0">
                <a:solidFill>
                  <a:sysClr val="windowText" lastClr="000000"/>
                </a:solidFill>
              </a:rPr>
              <a:t>기혼 여자 제외</a:t>
            </a:r>
            <a:r>
              <a:rPr lang="en-US" altLang="ko-KR" sz="2000" dirty="0">
                <a:solidFill>
                  <a:sysClr val="windowText" lastClr="000000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>
                <a:solidFill>
                  <a:sysClr val="windowText" lastClr="000000"/>
                </a:solidFill>
              </a:rPr>
              <a:t>상황은 황족에 포함</a:t>
            </a:r>
            <a:r>
              <a:rPr lang="en-US" altLang="ko-KR" sz="2000" dirty="0">
                <a:solidFill>
                  <a:sysClr val="windowText" lastClr="000000"/>
                </a:solidFill>
              </a:rPr>
              <a:t>X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sz="2000" dirty="0">
                <a:solidFill>
                  <a:sysClr val="windowText" lastClr="000000"/>
                </a:solidFill>
              </a:rPr>
              <a:t>천황과 상황을 포함한 경우는 황실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9C2643F-F830-4ED7-822A-412492AC597A}"/>
              </a:ext>
            </a:extLst>
          </p:cNvPr>
          <p:cNvSpPr txBox="1">
            <a:spLocks/>
          </p:cNvSpPr>
          <p:nvPr/>
        </p:nvSpPr>
        <p:spPr>
          <a:xfrm>
            <a:off x="603494" y="458269"/>
            <a:ext cx="1637618" cy="1005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/>
            <a:r>
              <a:rPr lang="ko-KR" altLang="en-US" dirty="0"/>
              <a:t>황족</a:t>
            </a:r>
          </a:p>
        </p:txBody>
      </p:sp>
    </p:spTree>
    <p:extLst>
      <p:ext uri="{BB962C8B-B14F-4D97-AF65-F5344CB8AC3E}">
        <p14:creationId xmlns:p14="http://schemas.microsoft.com/office/powerpoint/2010/main" val="32036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BA1A15-D5D4-4E38-AFA5-8217FFB9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58" y="330992"/>
            <a:ext cx="1799122" cy="961265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황족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3AEF1-7EE7-4992-B40F-3E49D87CD367}"/>
              </a:ext>
            </a:extLst>
          </p:cNvPr>
          <p:cNvSpPr txBox="1"/>
          <p:nvPr/>
        </p:nvSpPr>
        <p:spPr>
          <a:xfrm>
            <a:off x="213662" y="1236357"/>
            <a:ext cx="291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아키시노노미야 가문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B93F88F-9805-43C3-A5C4-A0F6560C6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286" y="104782"/>
            <a:ext cx="1867972" cy="2774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CE896D-2A76-4E78-A8F3-17D0F15FA5F2}"/>
              </a:ext>
            </a:extLst>
          </p:cNvPr>
          <p:cNvSpPr txBox="1"/>
          <p:nvPr/>
        </p:nvSpPr>
        <p:spPr>
          <a:xfrm>
            <a:off x="1917581" y="1906523"/>
            <a:ext cx="291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아키시노노미야 </a:t>
            </a:r>
            <a:endParaRPr lang="en-US" altLang="ko-KR" dirty="0"/>
          </a:p>
          <a:p>
            <a:r>
              <a:rPr lang="ko-KR" altLang="en-US" dirty="0" err="1"/>
              <a:t>후미히토</a:t>
            </a:r>
            <a:r>
              <a:rPr lang="en-US" altLang="ko-KR" dirty="0"/>
              <a:t>/</a:t>
            </a:r>
            <a:r>
              <a:rPr lang="ko-KR" altLang="en-US" dirty="0"/>
              <a:t> 황태자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b="1" dirty="0"/>
              <a:t>황위 계승 </a:t>
            </a:r>
            <a:r>
              <a:rPr lang="en-US" altLang="ko-KR" b="1" dirty="0"/>
              <a:t>1</a:t>
            </a:r>
            <a:r>
              <a:rPr lang="ko-KR" altLang="en-US" b="1" dirty="0"/>
              <a:t>순위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356D4532-FDED-428E-9889-629276A7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62" y="104782"/>
            <a:ext cx="1867972" cy="2812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82F4D4-E881-4908-BEE1-5DE514400214}"/>
              </a:ext>
            </a:extLst>
          </p:cNvPr>
          <p:cNvSpPr txBox="1"/>
          <p:nvPr/>
        </p:nvSpPr>
        <p:spPr>
          <a:xfrm>
            <a:off x="9148109" y="1436412"/>
            <a:ext cx="2647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아키시노노미야 </a:t>
            </a:r>
            <a:r>
              <a:rPr lang="ko-KR" altLang="en-US" dirty="0" err="1"/>
              <a:t>기코</a:t>
            </a:r>
            <a:endParaRPr lang="en-US" altLang="ko-KR" dirty="0"/>
          </a:p>
          <a:p>
            <a:r>
              <a:rPr lang="ko-KR" altLang="en-US" dirty="0" err="1"/>
              <a:t>노리코</a:t>
            </a:r>
            <a:r>
              <a:rPr lang="en-US" altLang="ko-KR" dirty="0"/>
              <a:t>(</a:t>
            </a:r>
            <a:r>
              <a:rPr lang="ko-KR" altLang="en-US" dirty="0" err="1"/>
              <a:t>사키코</a:t>
            </a:r>
            <a:r>
              <a:rPr lang="en-US" altLang="ko-KR" dirty="0"/>
              <a:t>)/</a:t>
            </a:r>
            <a:r>
              <a:rPr lang="ko-KR" altLang="en-US" dirty="0"/>
              <a:t>왕비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135A2DB8-E1AE-482E-B28D-B2A8094DF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210" y="3268703"/>
            <a:ext cx="1936027" cy="3218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0C9645-81CF-4E74-886F-D4E0AAB136A2}"/>
              </a:ext>
            </a:extLst>
          </p:cNvPr>
          <p:cNvSpPr txBox="1"/>
          <p:nvPr/>
        </p:nvSpPr>
        <p:spPr>
          <a:xfrm>
            <a:off x="597033" y="4815038"/>
            <a:ext cx="21132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err="1"/>
              <a:t>아키</a:t>
            </a:r>
            <a:r>
              <a:rPr lang="ko-KR" altLang="en-US" dirty="0"/>
              <a:t> </a:t>
            </a:r>
            <a:r>
              <a:rPr lang="ko-KR" altLang="en-US" dirty="0" err="1"/>
              <a:t>시노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 err="1"/>
              <a:t>노미야</a:t>
            </a:r>
            <a:r>
              <a:rPr lang="ko-KR" altLang="en-US" dirty="0"/>
              <a:t> </a:t>
            </a:r>
            <a:r>
              <a:rPr lang="ko-KR" altLang="en-US" dirty="0" err="1"/>
              <a:t>마코</a:t>
            </a:r>
            <a:r>
              <a:rPr lang="en-US" altLang="ko-KR" dirty="0"/>
              <a:t>/</a:t>
            </a:r>
            <a:r>
              <a:rPr lang="ko-KR" altLang="en-US" dirty="0" err="1"/>
              <a:t>마코</a:t>
            </a:r>
            <a:endParaRPr lang="en-US" altLang="ko-KR" dirty="0"/>
          </a:p>
          <a:p>
            <a:r>
              <a:rPr lang="ko-KR" altLang="en-US" dirty="0" err="1"/>
              <a:t>내친왕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B7B553-778F-4CB4-BDD5-7DDA5005A054}"/>
              </a:ext>
            </a:extLst>
          </p:cNvPr>
          <p:cNvSpPr txBox="1"/>
          <p:nvPr/>
        </p:nvSpPr>
        <p:spPr>
          <a:xfrm>
            <a:off x="10294009" y="4046034"/>
            <a:ext cx="2153715" cy="931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아키시노노미야 </a:t>
            </a:r>
            <a:endParaRPr lang="en-US" altLang="ko-KR" dirty="0"/>
          </a:p>
          <a:p>
            <a:r>
              <a:rPr lang="ko-KR" altLang="en-US" dirty="0"/>
              <a:t>가고시마</a:t>
            </a:r>
            <a:r>
              <a:rPr lang="en-US" altLang="ko-KR" dirty="0"/>
              <a:t>/</a:t>
            </a:r>
            <a:r>
              <a:rPr lang="ko-KR" altLang="en-US" dirty="0" err="1"/>
              <a:t>요시코</a:t>
            </a:r>
            <a:endParaRPr lang="en-US" altLang="ko-KR" dirty="0"/>
          </a:p>
          <a:p>
            <a:r>
              <a:rPr lang="ko-KR" altLang="en-US" dirty="0" err="1"/>
              <a:t>내친왕</a:t>
            </a:r>
            <a:endParaRPr lang="ko-KR" altLang="en-US" dirty="0"/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8D59FBD2-DDAC-477B-9B24-F06AE732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096" y="3022657"/>
            <a:ext cx="2075325" cy="3218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C157E1F9-81A9-413B-B52E-DE0BF4B7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03" y="4434815"/>
            <a:ext cx="2197300" cy="2241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0D86E8D-47F5-4250-8F33-CB30E8CF7001}"/>
              </a:ext>
            </a:extLst>
          </p:cNvPr>
          <p:cNvSpPr txBox="1"/>
          <p:nvPr/>
        </p:nvSpPr>
        <p:spPr>
          <a:xfrm>
            <a:off x="5587978" y="5717780"/>
            <a:ext cx="2075325" cy="958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</a:rPr>
              <a:t>아키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ko-KR" altLang="en-US" dirty="0" err="1">
                <a:solidFill>
                  <a:schemeClr val="bg1"/>
                </a:solidFill>
              </a:rPr>
              <a:t>시노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ko-KR" altLang="en-US" dirty="0" err="1">
                <a:solidFill>
                  <a:schemeClr val="bg1"/>
                </a:solidFill>
              </a:rPr>
              <a:t>노미야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 err="1">
                <a:solidFill>
                  <a:schemeClr val="bg1"/>
                </a:solidFill>
              </a:rPr>
              <a:t>히사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ko-KR" altLang="en-US" dirty="0" err="1">
                <a:solidFill>
                  <a:schemeClr val="bg1"/>
                </a:solidFill>
              </a:rPr>
              <a:t>히토</a:t>
            </a:r>
            <a:r>
              <a:rPr lang="en-US" altLang="ko-KR" dirty="0">
                <a:solidFill>
                  <a:schemeClr val="bg1"/>
                </a:solidFill>
              </a:rPr>
              <a:t>/</a:t>
            </a:r>
            <a:r>
              <a:rPr lang="ko-KR" altLang="en-US" dirty="0">
                <a:solidFill>
                  <a:schemeClr val="bg1"/>
                </a:solidFill>
              </a:rPr>
              <a:t>유진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황태자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C1330594-723B-4760-90DD-CD7622E3F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98" y="2917330"/>
            <a:ext cx="1336642" cy="1332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55E522E9-9D1F-4948-BABD-2155B6A7CC80}"/>
              </a:ext>
            </a:extLst>
          </p:cNvPr>
          <p:cNvGrpSpPr/>
          <p:nvPr/>
        </p:nvGrpSpPr>
        <p:grpSpPr>
          <a:xfrm>
            <a:off x="1441994" y="1967842"/>
            <a:ext cx="9798517" cy="2598822"/>
            <a:chOff x="1020278" y="712269"/>
            <a:chExt cx="9798517" cy="2598822"/>
          </a:xfrm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64729E13-CEE9-4C74-8598-56EB904896DF}"/>
                </a:ext>
              </a:extLst>
            </p:cNvPr>
            <p:cNvSpPr/>
            <p:nvPr/>
          </p:nvSpPr>
          <p:spPr>
            <a:xfrm>
              <a:off x="1020278" y="712269"/>
              <a:ext cx="9458109" cy="2598822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BE585D75-4231-45CB-B508-7F1752361D05}"/>
                </a:ext>
              </a:extLst>
            </p:cNvPr>
            <p:cNvGrpSpPr/>
            <p:nvPr/>
          </p:nvGrpSpPr>
          <p:grpSpPr>
            <a:xfrm>
              <a:off x="1360686" y="1012712"/>
              <a:ext cx="9458109" cy="1808668"/>
              <a:chOff x="1360686" y="1012712"/>
              <a:chExt cx="9458109" cy="1808668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56DD5F-FD95-42EB-BACA-B3CF7FF4F434}"/>
                  </a:ext>
                </a:extLst>
              </p:cNvPr>
              <p:cNvSpPr txBox="1"/>
              <p:nvPr/>
            </p:nvSpPr>
            <p:spPr>
              <a:xfrm>
                <a:off x="1360686" y="1012712"/>
                <a:ext cx="94581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/>
                  <a:t>그 외  </a:t>
                </a:r>
                <a:r>
                  <a:rPr lang="ko-KR" altLang="en-US" sz="2000" dirty="0" err="1"/>
                  <a:t>히타치노미야</a:t>
                </a:r>
                <a:r>
                  <a:rPr lang="ko-KR" altLang="en-US" sz="2000" dirty="0"/>
                  <a:t> 가문</a:t>
                </a:r>
                <a:r>
                  <a:rPr lang="en-US" altLang="ko-KR" sz="2000" dirty="0"/>
                  <a:t>     </a:t>
                </a:r>
                <a:r>
                  <a:rPr lang="ko-KR" altLang="en-US" sz="2000" dirty="0" err="1"/>
                  <a:t>미카사노미야</a:t>
                </a:r>
                <a:r>
                  <a:rPr lang="ko-KR" altLang="en-US" sz="2000" dirty="0"/>
                  <a:t> 가문</a:t>
                </a:r>
                <a:r>
                  <a:rPr lang="en-US" altLang="ko-KR" sz="2000" dirty="0"/>
                  <a:t>     </a:t>
                </a:r>
                <a:r>
                  <a:rPr lang="ko-KR" altLang="en-US" sz="2000" dirty="0" err="1"/>
                  <a:t>다카마도노미야</a:t>
                </a:r>
                <a:r>
                  <a:rPr lang="ko-KR" altLang="en-US" sz="2000" dirty="0"/>
                  <a:t> 가문</a:t>
                </a:r>
              </a:p>
            </p:txBody>
          </p:sp>
          <p:pic>
            <p:nvPicPr>
              <p:cNvPr id="30" name="Picture 2">
                <a:extLst>
                  <a:ext uri="{FF2B5EF4-FFF2-40B4-BE49-F238E27FC236}">
                    <a16:creationId xmlns:a16="http://schemas.microsoft.com/office/drawing/2014/main" id="{1E901FAA-B321-4C37-8864-58537411E2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2999" y="1568222"/>
                <a:ext cx="1249515" cy="125315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5B2B7B8A-7A20-4B43-BA1C-2216D533A5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3949" y="1568221"/>
                <a:ext cx="1249515" cy="124589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2" name="Picture 6">
                <a:extLst>
                  <a:ext uri="{FF2B5EF4-FFF2-40B4-BE49-F238E27FC236}">
                    <a16:creationId xmlns:a16="http://schemas.microsoft.com/office/drawing/2014/main" id="{E13844FF-324C-47EE-9BD8-1CE0C28C63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4900" y="1568222"/>
                <a:ext cx="1247704" cy="124589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824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7601C9-F5CF-4B3E-A9B0-2811CAB4F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8" y="143744"/>
            <a:ext cx="10515600" cy="1325563"/>
          </a:xfrm>
        </p:spPr>
        <p:txBody>
          <a:bodyPr/>
          <a:lstStyle/>
          <a:p>
            <a:r>
              <a:rPr lang="ko-KR" altLang="en-US" dirty="0"/>
              <a:t>황위 계승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8AA71-1871-4618-93B5-A3A13C516C88}"/>
              </a:ext>
            </a:extLst>
          </p:cNvPr>
          <p:cNvSpPr txBox="1"/>
          <p:nvPr/>
        </p:nvSpPr>
        <p:spPr>
          <a:xfrm>
            <a:off x="838200" y="1408012"/>
            <a:ext cx="632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황실전범</a:t>
            </a:r>
            <a:r>
              <a:rPr lang="ko-KR" altLang="en-US" sz="2000" dirty="0"/>
              <a:t>에 따라 세습</a:t>
            </a:r>
            <a:endParaRPr lang="en-US" altLang="ko-KR" sz="2000" dirty="0"/>
          </a:p>
          <a:p>
            <a:r>
              <a:rPr lang="ko-KR" altLang="en-US" sz="2000" dirty="0"/>
              <a:t>황통에 속하는 </a:t>
            </a:r>
            <a:r>
              <a:rPr lang="ko-KR" altLang="en-US" sz="2000" dirty="0" err="1"/>
              <a:t>남계의</a:t>
            </a:r>
            <a:r>
              <a:rPr lang="ko-KR" altLang="en-US" sz="2000" dirty="0"/>
              <a:t> 남자인 황족 계승</a:t>
            </a:r>
            <a:endParaRPr lang="en-US" altLang="ko-KR" sz="20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4C7B829-D543-45F3-90F4-C39B24489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40" y="1275397"/>
            <a:ext cx="3972560" cy="3972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1987D36-662C-4194-BE46-920293F66762}"/>
              </a:ext>
            </a:extLst>
          </p:cNvPr>
          <p:cNvSpPr/>
          <p:nvPr/>
        </p:nvSpPr>
        <p:spPr>
          <a:xfrm>
            <a:off x="838200" y="2273044"/>
            <a:ext cx="3599849" cy="3195523"/>
          </a:xfrm>
          <a:custGeom>
            <a:avLst/>
            <a:gdLst>
              <a:gd name="connsiteX0" fmla="*/ 0 w 3599849"/>
              <a:gd name="connsiteY0" fmla="*/ 532598 h 3195523"/>
              <a:gd name="connsiteX1" fmla="*/ 532598 w 3599849"/>
              <a:gd name="connsiteY1" fmla="*/ 0 h 3195523"/>
              <a:gd name="connsiteX2" fmla="*/ 1191608 w 3599849"/>
              <a:gd name="connsiteY2" fmla="*/ 0 h 3195523"/>
              <a:gd name="connsiteX3" fmla="*/ 1749231 w 3599849"/>
              <a:gd name="connsiteY3" fmla="*/ 0 h 3195523"/>
              <a:gd name="connsiteX4" fmla="*/ 2382895 w 3599849"/>
              <a:gd name="connsiteY4" fmla="*/ 0 h 3195523"/>
              <a:gd name="connsiteX5" fmla="*/ 3067251 w 3599849"/>
              <a:gd name="connsiteY5" fmla="*/ 0 h 3195523"/>
              <a:gd name="connsiteX6" fmla="*/ 3599849 w 3599849"/>
              <a:gd name="connsiteY6" fmla="*/ 532598 h 3195523"/>
              <a:gd name="connsiteX7" fmla="*/ 3599849 w 3599849"/>
              <a:gd name="connsiteY7" fmla="*/ 1043876 h 3195523"/>
              <a:gd name="connsiteX8" fmla="*/ 3599849 w 3599849"/>
              <a:gd name="connsiteY8" fmla="*/ 1512548 h 3195523"/>
              <a:gd name="connsiteX9" fmla="*/ 3599849 w 3599849"/>
              <a:gd name="connsiteY9" fmla="*/ 2066433 h 3195523"/>
              <a:gd name="connsiteX10" fmla="*/ 3599849 w 3599849"/>
              <a:gd name="connsiteY10" fmla="*/ 2662925 h 3195523"/>
              <a:gd name="connsiteX11" fmla="*/ 3067251 w 3599849"/>
              <a:gd name="connsiteY11" fmla="*/ 3195523 h 3195523"/>
              <a:gd name="connsiteX12" fmla="*/ 2382895 w 3599849"/>
              <a:gd name="connsiteY12" fmla="*/ 3195523 h 3195523"/>
              <a:gd name="connsiteX13" fmla="*/ 1799925 w 3599849"/>
              <a:gd name="connsiteY13" fmla="*/ 3195523 h 3195523"/>
              <a:gd name="connsiteX14" fmla="*/ 1242301 w 3599849"/>
              <a:gd name="connsiteY14" fmla="*/ 3195523 h 3195523"/>
              <a:gd name="connsiteX15" fmla="*/ 532598 w 3599849"/>
              <a:gd name="connsiteY15" fmla="*/ 3195523 h 3195523"/>
              <a:gd name="connsiteX16" fmla="*/ 0 w 3599849"/>
              <a:gd name="connsiteY16" fmla="*/ 2662925 h 3195523"/>
              <a:gd name="connsiteX17" fmla="*/ 0 w 3599849"/>
              <a:gd name="connsiteY17" fmla="*/ 2194253 h 3195523"/>
              <a:gd name="connsiteX18" fmla="*/ 0 w 3599849"/>
              <a:gd name="connsiteY18" fmla="*/ 1619065 h 3195523"/>
              <a:gd name="connsiteX19" fmla="*/ 0 w 3599849"/>
              <a:gd name="connsiteY19" fmla="*/ 1086483 h 3195523"/>
              <a:gd name="connsiteX20" fmla="*/ 0 w 3599849"/>
              <a:gd name="connsiteY20" fmla="*/ 532598 h 319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99849" h="3195523" fill="none" extrusionOk="0">
                <a:moveTo>
                  <a:pt x="0" y="532598"/>
                </a:moveTo>
                <a:cubicBezTo>
                  <a:pt x="5500" y="249341"/>
                  <a:pt x="225043" y="7071"/>
                  <a:pt x="532598" y="0"/>
                </a:cubicBezTo>
                <a:cubicBezTo>
                  <a:pt x="803946" y="-10991"/>
                  <a:pt x="1047338" y="-8585"/>
                  <a:pt x="1191608" y="0"/>
                </a:cubicBezTo>
                <a:cubicBezTo>
                  <a:pt x="1335878" y="8585"/>
                  <a:pt x="1541560" y="10239"/>
                  <a:pt x="1749231" y="0"/>
                </a:cubicBezTo>
                <a:cubicBezTo>
                  <a:pt x="1956902" y="-10239"/>
                  <a:pt x="2156447" y="-21782"/>
                  <a:pt x="2382895" y="0"/>
                </a:cubicBezTo>
                <a:cubicBezTo>
                  <a:pt x="2609343" y="21782"/>
                  <a:pt x="2837446" y="14666"/>
                  <a:pt x="3067251" y="0"/>
                </a:cubicBezTo>
                <a:cubicBezTo>
                  <a:pt x="3358056" y="-69326"/>
                  <a:pt x="3648620" y="269177"/>
                  <a:pt x="3599849" y="532598"/>
                </a:cubicBezTo>
                <a:cubicBezTo>
                  <a:pt x="3575252" y="701538"/>
                  <a:pt x="3577709" y="894766"/>
                  <a:pt x="3599849" y="1043876"/>
                </a:cubicBezTo>
                <a:cubicBezTo>
                  <a:pt x="3621989" y="1192986"/>
                  <a:pt x="3608561" y="1385217"/>
                  <a:pt x="3599849" y="1512548"/>
                </a:cubicBezTo>
                <a:cubicBezTo>
                  <a:pt x="3591137" y="1639879"/>
                  <a:pt x="3592212" y="1884199"/>
                  <a:pt x="3599849" y="2066433"/>
                </a:cubicBezTo>
                <a:cubicBezTo>
                  <a:pt x="3607486" y="2248668"/>
                  <a:pt x="3608783" y="2539847"/>
                  <a:pt x="3599849" y="2662925"/>
                </a:cubicBezTo>
                <a:cubicBezTo>
                  <a:pt x="3588142" y="2963635"/>
                  <a:pt x="3374227" y="3230285"/>
                  <a:pt x="3067251" y="3195523"/>
                </a:cubicBezTo>
                <a:cubicBezTo>
                  <a:pt x="2851365" y="3224555"/>
                  <a:pt x="2659038" y="3202518"/>
                  <a:pt x="2382895" y="3195523"/>
                </a:cubicBezTo>
                <a:cubicBezTo>
                  <a:pt x="2106752" y="3188528"/>
                  <a:pt x="2037426" y="3209078"/>
                  <a:pt x="1799925" y="3195523"/>
                </a:cubicBezTo>
                <a:cubicBezTo>
                  <a:pt x="1562424" y="3181969"/>
                  <a:pt x="1411085" y="3198513"/>
                  <a:pt x="1242301" y="3195523"/>
                </a:cubicBezTo>
                <a:cubicBezTo>
                  <a:pt x="1073517" y="3192533"/>
                  <a:pt x="699619" y="3190244"/>
                  <a:pt x="532598" y="3195523"/>
                </a:cubicBezTo>
                <a:cubicBezTo>
                  <a:pt x="265757" y="3262264"/>
                  <a:pt x="43412" y="3000017"/>
                  <a:pt x="0" y="2662925"/>
                </a:cubicBezTo>
                <a:cubicBezTo>
                  <a:pt x="-4614" y="2438414"/>
                  <a:pt x="2321" y="2297788"/>
                  <a:pt x="0" y="2194253"/>
                </a:cubicBezTo>
                <a:cubicBezTo>
                  <a:pt x="-2321" y="2090718"/>
                  <a:pt x="5528" y="1851111"/>
                  <a:pt x="0" y="1619065"/>
                </a:cubicBezTo>
                <a:cubicBezTo>
                  <a:pt x="-5528" y="1387019"/>
                  <a:pt x="16262" y="1348092"/>
                  <a:pt x="0" y="1086483"/>
                </a:cubicBezTo>
                <a:cubicBezTo>
                  <a:pt x="-16262" y="824874"/>
                  <a:pt x="5287" y="648270"/>
                  <a:pt x="0" y="532598"/>
                </a:cubicBezTo>
                <a:close/>
              </a:path>
              <a:path w="3599849" h="3195523" stroke="0" extrusionOk="0">
                <a:moveTo>
                  <a:pt x="0" y="532598"/>
                </a:moveTo>
                <a:cubicBezTo>
                  <a:pt x="-32081" y="218664"/>
                  <a:pt x="210307" y="10563"/>
                  <a:pt x="532598" y="0"/>
                </a:cubicBezTo>
                <a:cubicBezTo>
                  <a:pt x="776151" y="27878"/>
                  <a:pt x="1013224" y="22294"/>
                  <a:pt x="1216954" y="0"/>
                </a:cubicBezTo>
                <a:cubicBezTo>
                  <a:pt x="1420684" y="-22294"/>
                  <a:pt x="1689081" y="-13276"/>
                  <a:pt x="1825271" y="0"/>
                </a:cubicBezTo>
                <a:cubicBezTo>
                  <a:pt x="1961461" y="13276"/>
                  <a:pt x="2138157" y="22279"/>
                  <a:pt x="2408241" y="0"/>
                </a:cubicBezTo>
                <a:cubicBezTo>
                  <a:pt x="2678325" y="-22279"/>
                  <a:pt x="2930323" y="-5124"/>
                  <a:pt x="3067251" y="0"/>
                </a:cubicBezTo>
                <a:cubicBezTo>
                  <a:pt x="3371448" y="-20684"/>
                  <a:pt x="3555920" y="231725"/>
                  <a:pt x="3599849" y="532598"/>
                </a:cubicBezTo>
                <a:cubicBezTo>
                  <a:pt x="3599055" y="690276"/>
                  <a:pt x="3621459" y="849405"/>
                  <a:pt x="3599849" y="1065180"/>
                </a:cubicBezTo>
                <a:cubicBezTo>
                  <a:pt x="3578239" y="1280955"/>
                  <a:pt x="3626347" y="1399632"/>
                  <a:pt x="3599849" y="1640368"/>
                </a:cubicBezTo>
                <a:cubicBezTo>
                  <a:pt x="3573351" y="1881104"/>
                  <a:pt x="3584814" y="1994652"/>
                  <a:pt x="3599849" y="2109040"/>
                </a:cubicBezTo>
                <a:cubicBezTo>
                  <a:pt x="3614884" y="2223428"/>
                  <a:pt x="3584929" y="2465511"/>
                  <a:pt x="3599849" y="2662925"/>
                </a:cubicBezTo>
                <a:cubicBezTo>
                  <a:pt x="3607192" y="2968002"/>
                  <a:pt x="3368221" y="3266195"/>
                  <a:pt x="3067251" y="3195523"/>
                </a:cubicBezTo>
                <a:cubicBezTo>
                  <a:pt x="2858945" y="3201425"/>
                  <a:pt x="2623844" y="3184080"/>
                  <a:pt x="2509627" y="3195523"/>
                </a:cubicBezTo>
                <a:cubicBezTo>
                  <a:pt x="2395410" y="3206966"/>
                  <a:pt x="2165672" y="3163587"/>
                  <a:pt x="1825271" y="3195523"/>
                </a:cubicBezTo>
                <a:cubicBezTo>
                  <a:pt x="1484870" y="3227459"/>
                  <a:pt x="1492125" y="3201927"/>
                  <a:pt x="1242301" y="3195523"/>
                </a:cubicBezTo>
                <a:cubicBezTo>
                  <a:pt x="992477" y="3189120"/>
                  <a:pt x="767261" y="3168210"/>
                  <a:pt x="532598" y="3195523"/>
                </a:cubicBezTo>
                <a:cubicBezTo>
                  <a:pt x="214671" y="3147047"/>
                  <a:pt x="1169" y="2941262"/>
                  <a:pt x="0" y="2662925"/>
                </a:cubicBezTo>
                <a:cubicBezTo>
                  <a:pt x="-19058" y="2550483"/>
                  <a:pt x="-25960" y="2304514"/>
                  <a:pt x="0" y="2109040"/>
                </a:cubicBezTo>
                <a:cubicBezTo>
                  <a:pt x="25960" y="1913567"/>
                  <a:pt x="17462" y="1718657"/>
                  <a:pt x="0" y="1619065"/>
                </a:cubicBezTo>
                <a:cubicBezTo>
                  <a:pt x="-17462" y="1519473"/>
                  <a:pt x="-25364" y="1278574"/>
                  <a:pt x="0" y="1043876"/>
                </a:cubicBezTo>
                <a:cubicBezTo>
                  <a:pt x="25364" y="809178"/>
                  <a:pt x="8501" y="654419"/>
                  <a:pt x="0" y="532598"/>
                </a:cubicBezTo>
                <a:close/>
              </a:path>
            </a:pathLst>
          </a:custGeom>
          <a:solidFill>
            <a:schemeClr val="bg1"/>
          </a:solidFill>
          <a:ln w="19050" cmpd="sng">
            <a:solidFill>
              <a:srgbClr val="0070C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</a:rPr>
              <a:t>순서</a:t>
            </a:r>
          </a:p>
          <a:p>
            <a:r>
              <a:rPr lang="en-US" altLang="ko-KR" sz="2000" dirty="0">
                <a:solidFill>
                  <a:schemeClr val="tx1"/>
                </a:solidFill>
              </a:rPr>
              <a:t>1 </a:t>
            </a:r>
            <a:r>
              <a:rPr lang="ko-KR" altLang="en-US" sz="2000" dirty="0" err="1">
                <a:solidFill>
                  <a:schemeClr val="tx1"/>
                </a:solidFill>
              </a:rPr>
              <a:t>황장자</a:t>
            </a:r>
            <a:endParaRPr lang="ko-KR" altLang="en-US" sz="2000" dirty="0">
              <a:solidFill>
                <a:schemeClr val="tx1"/>
              </a:solidFill>
            </a:endParaRPr>
          </a:p>
          <a:p>
            <a:r>
              <a:rPr lang="en-US" altLang="ko-KR" sz="2000" dirty="0">
                <a:solidFill>
                  <a:schemeClr val="tx1"/>
                </a:solidFill>
              </a:rPr>
              <a:t>2 </a:t>
            </a:r>
            <a:r>
              <a:rPr lang="ko-KR" altLang="en-US" sz="2000" dirty="0" err="1">
                <a:solidFill>
                  <a:schemeClr val="tx1"/>
                </a:solidFill>
              </a:rPr>
              <a:t>황장손</a:t>
            </a:r>
            <a:endParaRPr lang="ko-KR" altLang="en-US" sz="2000" dirty="0">
              <a:solidFill>
                <a:schemeClr val="tx1"/>
              </a:solidFill>
            </a:endParaRPr>
          </a:p>
          <a:p>
            <a:r>
              <a:rPr lang="en-US" altLang="ko-KR" sz="2000" dirty="0">
                <a:solidFill>
                  <a:schemeClr val="tx1"/>
                </a:solidFill>
              </a:rPr>
              <a:t>3 </a:t>
            </a:r>
            <a:r>
              <a:rPr lang="ko-KR" altLang="en-US" sz="2000" dirty="0">
                <a:solidFill>
                  <a:schemeClr val="tx1"/>
                </a:solidFill>
              </a:rPr>
              <a:t>기타 </a:t>
            </a:r>
            <a:r>
              <a:rPr lang="ko-KR" altLang="en-US" sz="2000" dirty="0" err="1">
                <a:solidFill>
                  <a:schemeClr val="tx1"/>
                </a:solidFill>
              </a:rPr>
              <a:t>황장자의</a:t>
            </a:r>
            <a:r>
              <a:rPr lang="ko-KR" altLang="en-US" sz="2000" dirty="0">
                <a:solidFill>
                  <a:schemeClr val="tx1"/>
                </a:solidFill>
              </a:rPr>
              <a:t> 자손</a:t>
            </a:r>
          </a:p>
          <a:p>
            <a:r>
              <a:rPr lang="en-US" altLang="ko-KR" sz="2000" dirty="0">
                <a:solidFill>
                  <a:schemeClr val="tx1"/>
                </a:solidFill>
              </a:rPr>
              <a:t>4 </a:t>
            </a:r>
            <a:r>
              <a:rPr lang="ko-KR" altLang="en-US" sz="2000" dirty="0">
                <a:solidFill>
                  <a:schemeClr val="tx1"/>
                </a:solidFill>
              </a:rPr>
              <a:t>황차자와 그 자손</a:t>
            </a:r>
          </a:p>
          <a:p>
            <a:r>
              <a:rPr lang="en-US" altLang="ko-KR" sz="2000" dirty="0">
                <a:solidFill>
                  <a:schemeClr val="tx1"/>
                </a:solidFill>
              </a:rPr>
              <a:t>5 </a:t>
            </a:r>
            <a:r>
              <a:rPr lang="ko-KR" altLang="en-US" sz="2000" dirty="0">
                <a:solidFill>
                  <a:schemeClr val="tx1"/>
                </a:solidFill>
              </a:rPr>
              <a:t>기타 </a:t>
            </a:r>
            <a:r>
              <a:rPr lang="ko-KR" altLang="en-US" sz="2000" dirty="0" err="1">
                <a:solidFill>
                  <a:schemeClr val="tx1"/>
                </a:solidFill>
              </a:rPr>
              <a:t>황자손</a:t>
            </a:r>
            <a:endParaRPr lang="ko-KR" altLang="en-US" sz="2000" dirty="0">
              <a:solidFill>
                <a:schemeClr val="tx1"/>
              </a:solidFill>
            </a:endParaRPr>
          </a:p>
          <a:p>
            <a:r>
              <a:rPr lang="en-US" altLang="ko-KR" sz="2000" dirty="0">
                <a:solidFill>
                  <a:schemeClr val="tx1"/>
                </a:solidFill>
              </a:rPr>
              <a:t>6 </a:t>
            </a:r>
            <a:r>
              <a:rPr lang="ko-KR" altLang="en-US" sz="2000" dirty="0">
                <a:solidFill>
                  <a:schemeClr val="tx1"/>
                </a:solidFill>
              </a:rPr>
              <a:t>황형제와 그 자손</a:t>
            </a:r>
          </a:p>
          <a:p>
            <a:r>
              <a:rPr lang="en-US" altLang="ko-KR" sz="2000" dirty="0">
                <a:solidFill>
                  <a:schemeClr val="tx1"/>
                </a:solidFill>
              </a:rPr>
              <a:t>7 </a:t>
            </a:r>
            <a:r>
              <a:rPr lang="ko-KR" altLang="en-US" sz="2000" dirty="0" err="1">
                <a:solidFill>
                  <a:schemeClr val="tx1"/>
                </a:solidFill>
              </a:rPr>
              <a:t>황백숙부와</a:t>
            </a:r>
            <a:r>
              <a:rPr lang="ko-KR" altLang="en-US" sz="2000" dirty="0">
                <a:solidFill>
                  <a:schemeClr val="tx1"/>
                </a:solidFill>
              </a:rPr>
              <a:t> 그 자손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A627E6-F3F8-4B5F-A317-9B3ABD34D3F2}"/>
              </a:ext>
            </a:extLst>
          </p:cNvPr>
          <p:cNvSpPr txBox="1"/>
          <p:nvPr/>
        </p:nvSpPr>
        <p:spPr>
          <a:xfrm>
            <a:off x="838200" y="5625714"/>
            <a:ext cx="6179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이상의 황족이 없을 시 그 이상 최근 부모 계통의 황족</a:t>
            </a:r>
          </a:p>
          <a:p>
            <a:endParaRPr lang="ko-KR" altLang="en-US" dirty="0"/>
          </a:p>
          <a:p>
            <a:r>
              <a:rPr lang="ko-KR" altLang="en-US" dirty="0"/>
              <a:t>천황이 사망 시 황사</a:t>
            </a:r>
            <a:r>
              <a:rPr lang="en-US" altLang="ko-KR" dirty="0"/>
              <a:t>(</a:t>
            </a:r>
            <a:r>
              <a:rPr lang="ko-KR" altLang="en-US" dirty="0"/>
              <a:t>계승 </a:t>
            </a:r>
            <a:r>
              <a:rPr lang="en-US" altLang="ko-KR" dirty="0"/>
              <a:t>1</a:t>
            </a:r>
            <a:r>
              <a:rPr lang="ko-KR" altLang="en-US" dirty="0"/>
              <a:t>순위</a:t>
            </a:r>
            <a:r>
              <a:rPr lang="en-US" altLang="ko-KR" dirty="0"/>
              <a:t>)</a:t>
            </a:r>
            <a:r>
              <a:rPr lang="ko-KR" altLang="en-US" dirty="0"/>
              <a:t>가 즉시 즉위</a:t>
            </a:r>
          </a:p>
        </p:txBody>
      </p:sp>
    </p:spTree>
    <p:extLst>
      <p:ext uri="{BB962C8B-B14F-4D97-AF65-F5344CB8AC3E}">
        <p14:creationId xmlns:p14="http://schemas.microsoft.com/office/powerpoint/2010/main" val="38501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1092</Words>
  <Application>Microsoft Office PowerPoint</Application>
  <PresentationFormat>와이드스크린</PresentationFormat>
  <Paragraphs>229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맑은 고딕</vt:lpstr>
      <vt:lpstr>Arial</vt:lpstr>
      <vt:lpstr>Calibri</vt:lpstr>
      <vt:lpstr>Wingdings</vt:lpstr>
      <vt:lpstr>Office 테마</vt:lpstr>
      <vt:lpstr>일본의 황실</vt:lpstr>
      <vt:lpstr>목 차</vt:lpstr>
      <vt:lpstr>천황</vt:lpstr>
      <vt:lpstr>천황 공무</vt:lpstr>
      <vt:lpstr>PowerPoint 프레젠테이션</vt:lpstr>
      <vt:lpstr>국제 친선</vt:lpstr>
      <vt:lpstr>PowerPoint 프레젠테이션</vt:lpstr>
      <vt:lpstr>황족</vt:lpstr>
      <vt:lpstr>황위 계승</vt:lpstr>
      <vt:lpstr>황실회의</vt:lpstr>
      <vt:lpstr>황실회의</vt:lpstr>
      <vt:lpstr>황실 관련 시설</vt:lpstr>
      <vt:lpstr>PowerPoint 프레젠테이션</vt:lpstr>
      <vt:lpstr>궁내청</vt:lpstr>
      <vt:lpstr>궁내청 서릉부</vt:lpstr>
      <vt:lpstr>PowerPoint 프레젠테이션</vt:lpstr>
      <vt:lpstr>PowerPoint 프레젠테이션</vt:lpstr>
      <vt:lpstr>황실 관련 프로그램   - 황실 중심 정보 프로그램</vt:lpstr>
      <vt:lpstr>황실 관련 영상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류진이</dc:creator>
  <cp:lastModifiedBy>류진이</cp:lastModifiedBy>
  <cp:revision>248</cp:revision>
  <dcterms:created xsi:type="dcterms:W3CDTF">2021-03-29T04:52:38Z</dcterms:created>
  <dcterms:modified xsi:type="dcterms:W3CDTF">2021-04-13T16:39:56Z</dcterms:modified>
</cp:coreProperties>
</file>