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898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2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3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2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3.png"/><Relationship Id="rId9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2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3.png"/><Relationship Id="rId9" Type="http://schemas.openxmlformats.org/officeDocument/2006/relationships/image" Target="../media/image9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2.png"/><Relationship Id="rId7" Type="http://schemas.openxmlformats.org/officeDocument/2006/relationships/image" Target="../media/image10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3.png"/><Relationship Id="rId9" Type="http://schemas.openxmlformats.org/officeDocument/2006/relationships/image" Target="../media/image10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3" Type="http://schemas.openxmlformats.org/officeDocument/2006/relationships/image" Target="../media/image2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3.png"/><Relationship Id="rId9" Type="http://schemas.openxmlformats.org/officeDocument/2006/relationships/image" Target="../media/image1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2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3.png"/><Relationship Id="rId9" Type="http://schemas.openxmlformats.org/officeDocument/2006/relationships/image" Target="../media/image1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3" Type="http://schemas.openxmlformats.org/officeDocument/2006/relationships/image" Target="../media/image2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5" Type="http://schemas.openxmlformats.org/officeDocument/2006/relationships/image" Target="../media/image135.png"/><Relationship Id="rId10" Type="http://schemas.openxmlformats.org/officeDocument/2006/relationships/image" Target="../media/image130.png"/><Relationship Id="rId4" Type="http://schemas.openxmlformats.org/officeDocument/2006/relationships/image" Target="../media/image3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2.png"/><Relationship Id="rId7" Type="http://schemas.openxmlformats.org/officeDocument/2006/relationships/image" Target="../media/image1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10" Type="http://schemas.openxmlformats.org/officeDocument/2006/relationships/image" Target="../media/image140.png"/><Relationship Id="rId4" Type="http://schemas.openxmlformats.org/officeDocument/2006/relationships/image" Target="../media/image3.png"/><Relationship Id="rId9" Type="http://schemas.openxmlformats.org/officeDocument/2006/relationships/image" Target="../media/image1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9.png"/><Relationship Id="rId3" Type="http://schemas.openxmlformats.org/officeDocument/2006/relationships/image" Target="../media/image2.png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5" Type="http://schemas.openxmlformats.org/officeDocument/2006/relationships/image" Target="../media/image141.png"/><Relationship Id="rId10" Type="http://schemas.openxmlformats.org/officeDocument/2006/relationships/image" Target="../media/image146.png"/><Relationship Id="rId4" Type="http://schemas.openxmlformats.org/officeDocument/2006/relationships/image" Target="../media/image3.png"/><Relationship Id="rId9" Type="http://schemas.openxmlformats.org/officeDocument/2006/relationships/image" Target="../media/image145.png"/><Relationship Id="rId14" Type="http://schemas.openxmlformats.org/officeDocument/2006/relationships/image" Target="../media/image1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59.png"/><Relationship Id="rId3" Type="http://schemas.openxmlformats.org/officeDocument/2006/relationships/image" Target="../media/image2.png"/><Relationship Id="rId7" Type="http://schemas.openxmlformats.org/officeDocument/2006/relationships/image" Target="../media/image153.png"/><Relationship Id="rId12" Type="http://schemas.openxmlformats.org/officeDocument/2006/relationships/image" Target="../media/image1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5" Type="http://schemas.openxmlformats.org/officeDocument/2006/relationships/image" Target="../media/image151.png"/><Relationship Id="rId10" Type="http://schemas.openxmlformats.org/officeDocument/2006/relationships/image" Target="../media/image156.png"/><Relationship Id="rId4" Type="http://schemas.openxmlformats.org/officeDocument/2006/relationships/image" Target="../media/image3.png"/><Relationship Id="rId9" Type="http://schemas.openxmlformats.org/officeDocument/2006/relationships/image" Target="../media/image1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2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0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3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3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2.png"/><Relationship Id="rId7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3.png"/><Relationship Id="rId9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0"/>
              <a:ext cx="2803150" cy="2803150"/>
              <a:chOff x="0" y="0"/>
              <a:chExt cx="2803150" cy="2803150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0" y="7482565"/>
              <a:ext cx="2803150" cy="2803150"/>
              <a:chOff x="0" y="7482565"/>
              <a:chExt cx="2803150" cy="280315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5482565" y="0"/>
              <a:ext cx="2803150" cy="2803150"/>
              <a:chOff x="15482565" y="0"/>
              <a:chExt cx="2803150" cy="2803150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5482565" y="7482565"/>
              <a:ext cx="2803150" cy="2803150"/>
              <a:chOff x="15482565" y="7482565"/>
              <a:chExt cx="2803150" cy="280315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7102" y="138358"/>
              <a:ext cx="18011511" cy="10008999"/>
              <a:chOff x="137102" y="138358"/>
              <a:chExt cx="18011511" cy="1000899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8868654" y="-4866142"/>
                <a:ext cx="36023022" cy="20017998"/>
              </a:xfrm>
              <a:prstGeom prst="rect">
                <a:avLst/>
              </a:prstGeom>
            </p:spPr>
          </p:pic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7102" y="138358"/>
                <a:ext cx="18011511" cy="10008999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143945" y="4628505"/>
            <a:ext cx="17997824" cy="14286"/>
            <a:chOff x="143945" y="4628505"/>
            <a:chExt cx="17997824" cy="14286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945" y="4628505"/>
              <a:ext cx="17997824" cy="1428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43945" y="6042745"/>
            <a:ext cx="17997824" cy="14286"/>
            <a:chOff x="143945" y="6042745"/>
            <a:chExt cx="17997824" cy="14286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945" y="6042745"/>
              <a:ext cx="17997824" cy="14286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83352" y="2828285"/>
            <a:ext cx="11458906" cy="4562135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69154" y="8548611"/>
            <a:ext cx="5408183" cy="776973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67821" y="2396651"/>
            <a:ext cx="8994542" cy="929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0"/>
              <a:ext cx="2803150" cy="2803150"/>
              <a:chOff x="0" y="0"/>
              <a:chExt cx="2803150" cy="2803150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0" y="7482565"/>
              <a:ext cx="2803150" cy="2803150"/>
              <a:chOff x="0" y="7482565"/>
              <a:chExt cx="2803150" cy="280315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5482565" y="0"/>
              <a:ext cx="2803150" cy="2803150"/>
              <a:chOff x="15482565" y="0"/>
              <a:chExt cx="2803150" cy="2803150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5482565" y="7482565"/>
              <a:ext cx="2803150" cy="2803150"/>
              <a:chOff x="15482565" y="7482565"/>
              <a:chExt cx="2803150" cy="280315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7102" y="138358"/>
              <a:ext cx="18011511" cy="10008999"/>
              <a:chOff x="137102" y="138358"/>
              <a:chExt cx="18011511" cy="1000899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8868654" y="-4866142"/>
                <a:ext cx="36023022" cy="20017998"/>
              </a:xfrm>
              <a:prstGeom prst="rect">
                <a:avLst/>
              </a:prstGeom>
            </p:spPr>
          </p:pic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7102" y="138358"/>
                <a:ext cx="18011511" cy="10008999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1165852" y="3417090"/>
            <a:ext cx="6171429" cy="4537815"/>
            <a:chOff x="1165852" y="3417090"/>
            <a:chExt cx="6171429" cy="453781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5852" y="3417090"/>
              <a:ext cx="6171429" cy="4537815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5393" y="553860"/>
            <a:ext cx="7220384" cy="1545108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59208" y="1882459"/>
            <a:ext cx="2738755" cy="1325793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101077" y="2017918"/>
            <a:ext cx="3379516" cy="1046364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10495" y="3269632"/>
            <a:ext cx="4883688" cy="1046364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10495" y="4264070"/>
            <a:ext cx="4800650" cy="1046364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10495" y="5206821"/>
            <a:ext cx="3755735" cy="1046364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10495" y="6148255"/>
            <a:ext cx="6603821" cy="1046364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510495" y="7076122"/>
            <a:ext cx="4354221" cy="1046364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10495" y="8056385"/>
            <a:ext cx="4804288" cy="1046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0"/>
              <a:ext cx="2803150" cy="2803150"/>
              <a:chOff x="0" y="0"/>
              <a:chExt cx="2803150" cy="2803150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0" y="7482565"/>
              <a:ext cx="2803150" cy="2803150"/>
              <a:chOff x="0" y="7482565"/>
              <a:chExt cx="2803150" cy="280315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5482565" y="0"/>
              <a:ext cx="2803150" cy="2803150"/>
              <a:chOff x="15482565" y="0"/>
              <a:chExt cx="2803150" cy="2803150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5482565" y="7482565"/>
              <a:ext cx="2803150" cy="2803150"/>
              <a:chOff x="15482565" y="7482565"/>
              <a:chExt cx="2803150" cy="280315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7102" y="138358"/>
              <a:ext cx="18011511" cy="10008999"/>
              <a:chOff x="137102" y="138358"/>
              <a:chExt cx="18011511" cy="1000899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8868654" y="-4866142"/>
                <a:ext cx="36023022" cy="20017998"/>
              </a:xfrm>
              <a:prstGeom prst="rect">
                <a:avLst/>
              </a:prstGeom>
            </p:spPr>
          </p:pic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7102" y="138358"/>
                <a:ext cx="18011511" cy="10008999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1321258" y="2713437"/>
            <a:ext cx="5649786" cy="6171429"/>
            <a:chOff x="1321258" y="2713437"/>
            <a:chExt cx="5649786" cy="6171429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21258" y="2713437"/>
              <a:ext cx="5649786" cy="6171429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6450" y="553860"/>
            <a:ext cx="6874755" cy="1545108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23969" y="2234034"/>
            <a:ext cx="3299203" cy="1238803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355257" y="2302153"/>
            <a:ext cx="1789411" cy="1046364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46828" y="3586466"/>
            <a:ext cx="4675478" cy="1046364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46828" y="4603533"/>
            <a:ext cx="5774021" cy="1046364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81205" y="5615978"/>
            <a:ext cx="5252659" cy="1046364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346828" y="6662342"/>
            <a:ext cx="5598069" cy="1046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0"/>
              <a:ext cx="2803150" cy="2803150"/>
              <a:chOff x="0" y="0"/>
              <a:chExt cx="2803150" cy="2803150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0" y="7482565"/>
              <a:ext cx="2803150" cy="2803150"/>
              <a:chOff x="0" y="7482565"/>
              <a:chExt cx="2803150" cy="280315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5482565" y="0"/>
              <a:ext cx="2803150" cy="2803150"/>
              <a:chOff x="15482565" y="0"/>
              <a:chExt cx="2803150" cy="2803150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5482565" y="7482565"/>
              <a:ext cx="2803150" cy="2803150"/>
              <a:chOff x="15482565" y="7482565"/>
              <a:chExt cx="2803150" cy="280315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7102" y="138358"/>
              <a:ext cx="18011511" cy="10008999"/>
              <a:chOff x="137102" y="138358"/>
              <a:chExt cx="18011511" cy="1000899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8868654" y="-4866142"/>
                <a:ext cx="36023022" cy="20017998"/>
              </a:xfrm>
              <a:prstGeom prst="rect">
                <a:avLst/>
              </a:prstGeom>
            </p:spPr>
          </p:pic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7102" y="138358"/>
                <a:ext cx="18011511" cy="10008999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1432532" y="3578038"/>
            <a:ext cx="6171429" cy="3129639"/>
            <a:chOff x="1432532" y="3578038"/>
            <a:chExt cx="6171429" cy="3129639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2532" y="3578038"/>
              <a:ext cx="6171429" cy="3129639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5974" y="553860"/>
            <a:ext cx="6998850" cy="1545108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56904" y="2781933"/>
            <a:ext cx="4148708" cy="1238803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51542" y="2902923"/>
            <a:ext cx="3379783" cy="1046364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79761" y="4061714"/>
            <a:ext cx="3150735" cy="1046364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979761" y="4995400"/>
            <a:ext cx="4100869" cy="1046364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979761" y="6032571"/>
            <a:ext cx="9458602" cy="1046364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979761" y="7012838"/>
            <a:ext cx="4699335" cy="1046364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979761" y="7902580"/>
            <a:ext cx="4503145" cy="1046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0"/>
              <a:ext cx="2803150" cy="2803150"/>
              <a:chOff x="0" y="0"/>
              <a:chExt cx="2803150" cy="2803150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0" y="7482565"/>
              <a:ext cx="2803150" cy="2803150"/>
              <a:chOff x="0" y="7482565"/>
              <a:chExt cx="2803150" cy="280315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5482565" y="0"/>
              <a:ext cx="2803150" cy="2803150"/>
              <a:chOff x="15482565" y="0"/>
              <a:chExt cx="2803150" cy="2803150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5482565" y="7482565"/>
              <a:ext cx="2803150" cy="2803150"/>
              <a:chOff x="15482565" y="7482565"/>
              <a:chExt cx="2803150" cy="280315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7102" y="138358"/>
              <a:ext cx="18011511" cy="10008999"/>
              <a:chOff x="137102" y="138358"/>
              <a:chExt cx="18011511" cy="1000899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8868654" y="-4866142"/>
                <a:ext cx="36023022" cy="20017998"/>
              </a:xfrm>
              <a:prstGeom prst="rect">
                <a:avLst/>
              </a:prstGeom>
            </p:spPr>
          </p:pic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7102" y="138358"/>
                <a:ext cx="18011511" cy="10008999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547306" y="3488006"/>
            <a:ext cx="7063287" cy="4461435"/>
            <a:chOff x="547306" y="3488006"/>
            <a:chExt cx="7063287" cy="446143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7306" y="3488006"/>
              <a:ext cx="7063287" cy="4461435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6766" y="438332"/>
            <a:ext cx="6454992" cy="1889030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77819" y="3334838"/>
            <a:ext cx="8548459" cy="1114002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77819" y="4433685"/>
            <a:ext cx="3604250" cy="1114002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77819" y="5565552"/>
            <a:ext cx="3774269" cy="1114002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977819" y="6567733"/>
            <a:ext cx="4925154" cy="1114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0"/>
              <a:ext cx="2803150" cy="2803150"/>
              <a:chOff x="0" y="0"/>
              <a:chExt cx="2803150" cy="2803150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0" y="7482565"/>
              <a:ext cx="2803150" cy="2803150"/>
              <a:chOff x="0" y="7482565"/>
              <a:chExt cx="2803150" cy="280315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5482565" y="0"/>
              <a:ext cx="2803150" cy="2803150"/>
              <a:chOff x="15482565" y="0"/>
              <a:chExt cx="2803150" cy="2803150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5482565" y="7482565"/>
              <a:ext cx="2803150" cy="2803150"/>
              <a:chOff x="15482565" y="7482565"/>
              <a:chExt cx="2803150" cy="280315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7102" y="138358"/>
              <a:ext cx="18011511" cy="10008999"/>
              <a:chOff x="137102" y="138358"/>
              <a:chExt cx="18011511" cy="1000899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8868654" y="-4866142"/>
                <a:ext cx="36023022" cy="20017998"/>
              </a:xfrm>
              <a:prstGeom prst="rect">
                <a:avLst/>
              </a:prstGeom>
            </p:spPr>
          </p:pic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7102" y="138358"/>
                <a:ext cx="18011511" cy="10008999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987836" y="3513017"/>
            <a:ext cx="7289128" cy="3956955"/>
            <a:chOff x="987836" y="3513017"/>
            <a:chExt cx="7289128" cy="395695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7836" y="3513017"/>
              <a:ext cx="7289128" cy="3956955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6926" y="553860"/>
            <a:ext cx="6514174" cy="1545108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71495" y="2458037"/>
            <a:ext cx="2323527" cy="1306746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652114" y="2570866"/>
            <a:ext cx="5775164" cy="1046364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494352" y="3767514"/>
            <a:ext cx="4637392" cy="1046364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494352" y="4731571"/>
            <a:ext cx="4845592" cy="1046364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494352" y="5592980"/>
            <a:ext cx="6774231" cy="1496431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494352" y="7058685"/>
            <a:ext cx="7142735" cy="1046364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494352" y="7971057"/>
            <a:ext cx="5555535" cy="1046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0"/>
              <a:ext cx="2803150" cy="2803150"/>
              <a:chOff x="0" y="0"/>
              <a:chExt cx="2803150" cy="2803150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0" y="7482565"/>
              <a:ext cx="2803150" cy="2803150"/>
              <a:chOff x="0" y="7482565"/>
              <a:chExt cx="2803150" cy="280315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5482565" y="0"/>
              <a:ext cx="2803150" cy="2803150"/>
              <a:chOff x="15482565" y="0"/>
              <a:chExt cx="2803150" cy="2803150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5482565" y="7482565"/>
              <a:ext cx="2803150" cy="2803150"/>
              <a:chOff x="15482565" y="7482565"/>
              <a:chExt cx="2803150" cy="280315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7102" y="138358"/>
              <a:ext cx="18011511" cy="10008999"/>
              <a:chOff x="137102" y="138358"/>
              <a:chExt cx="18011511" cy="1000899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8868654" y="-4866142"/>
                <a:ext cx="36023022" cy="20017998"/>
              </a:xfrm>
              <a:prstGeom prst="rect">
                <a:avLst/>
              </a:prstGeom>
            </p:spPr>
          </p:pic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7102" y="138358"/>
                <a:ext cx="18011511" cy="10008999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1671287" y="3419678"/>
            <a:ext cx="6171429" cy="4215807"/>
            <a:chOff x="1671287" y="3419678"/>
            <a:chExt cx="6171429" cy="4215807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1287" y="3419678"/>
              <a:ext cx="6171429" cy="4215807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6450" y="553860"/>
            <a:ext cx="6351974" cy="1545108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50390" y="2005421"/>
            <a:ext cx="3569203" cy="1325793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73247" y="3272220"/>
            <a:ext cx="6984116" cy="1496431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73247" y="4731574"/>
            <a:ext cx="4305202" cy="1046364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73247" y="5636204"/>
            <a:ext cx="5174364" cy="1046364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73247" y="6635800"/>
            <a:ext cx="3386478" cy="1046364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273247" y="7488027"/>
            <a:ext cx="4167535" cy="1046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0"/>
              <a:ext cx="2803150" cy="2803150"/>
              <a:chOff x="0" y="0"/>
              <a:chExt cx="2803150" cy="2803150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0" y="7482565"/>
              <a:ext cx="2803150" cy="2803150"/>
              <a:chOff x="0" y="7482565"/>
              <a:chExt cx="2803150" cy="280315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5482565" y="0"/>
              <a:ext cx="2803150" cy="2803150"/>
              <a:chOff x="15482565" y="0"/>
              <a:chExt cx="2803150" cy="2803150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5482565" y="7482565"/>
              <a:ext cx="2803150" cy="2803150"/>
              <a:chOff x="15482565" y="7482565"/>
              <a:chExt cx="2803150" cy="280315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7102" y="138358"/>
              <a:ext cx="18011511" cy="10008999"/>
              <a:chOff x="137102" y="138358"/>
              <a:chExt cx="18011511" cy="1000899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8868654" y="-4866142"/>
                <a:ext cx="36023022" cy="20017998"/>
              </a:xfrm>
              <a:prstGeom prst="rect">
                <a:avLst/>
              </a:prstGeom>
            </p:spPr>
          </p:pic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7102" y="138358"/>
                <a:ext cx="18011511" cy="10008999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2049823" y="2790896"/>
            <a:ext cx="3996253" cy="6171429"/>
            <a:chOff x="2049823" y="2790896"/>
            <a:chExt cx="3996253" cy="6171429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49823" y="2790896"/>
              <a:ext cx="3996253" cy="6171429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8558" y="3555762"/>
            <a:ext cx="2816207" cy="1234312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80055" y="2357141"/>
            <a:ext cx="2428816" cy="977454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5974" y="553860"/>
            <a:ext cx="6476079" cy="1545108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53514" y="2213904"/>
            <a:ext cx="2738755" cy="1316270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76371" y="3636649"/>
            <a:ext cx="4292269" cy="1046364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70819" y="4641047"/>
            <a:ext cx="4819697" cy="1046364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020780" y="2379609"/>
            <a:ext cx="6139050" cy="1046364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670819" y="5729152"/>
            <a:ext cx="4354221" cy="1046364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670819" y="6852952"/>
            <a:ext cx="4699335" cy="1046364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670819" y="7923742"/>
            <a:ext cx="6860392" cy="1496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0"/>
              <a:ext cx="2803150" cy="2803150"/>
              <a:chOff x="0" y="0"/>
              <a:chExt cx="2803150" cy="2803150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0" y="7482565"/>
              <a:ext cx="2803150" cy="2803150"/>
              <a:chOff x="0" y="7482565"/>
              <a:chExt cx="2803150" cy="280315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5482565" y="0"/>
              <a:ext cx="2803150" cy="2803150"/>
              <a:chOff x="15482565" y="0"/>
              <a:chExt cx="2803150" cy="2803150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5482565" y="7482565"/>
              <a:ext cx="2803150" cy="2803150"/>
              <a:chOff x="15482565" y="7482565"/>
              <a:chExt cx="2803150" cy="280315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7102" y="138358"/>
              <a:ext cx="18011511" cy="10008999"/>
              <a:chOff x="137102" y="138358"/>
              <a:chExt cx="18011511" cy="1000899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8868654" y="-4866142"/>
                <a:ext cx="36023022" cy="20017998"/>
              </a:xfrm>
              <a:prstGeom prst="rect">
                <a:avLst/>
              </a:prstGeom>
            </p:spPr>
          </p:pic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7102" y="138358"/>
                <a:ext cx="18011511" cy="10008999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1056453" y="3557798"/>
            <a:ext cx="6779559" cy="4444628"/>
            <a:chOff x="1056453" y="3557798"/>
            <a:chExt cx="6779559" cy="4444628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6453" y="3557798"/>
              <a:ext cx="6779559" cy="4444628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67395" y="489534"/>
            <a:ext cx="6336307" cy="1908078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80676" y="4669334"/>
            <a:ext cx="3496935" cy="1107697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80676" y="3437695"/>
            <a:ext cx="8548459" cy="1114002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80676" y="5822257"/>
            <a:ext cx="3754859" cy="1114002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80676" y="6989285"/>
            <a:ext cx="5055269" cy="1114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0"/>
              <a:ext cx="2803150" cy="2803150"/>
              <a:chOff x="0" y="0"/>
              <a:chExt cx="2803150" cy="2803150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0" y="7482565"/>
              <a:ext cx="2803150" cy="2803150"/>
              <a:chOff x="0" y="7482565"/>
              <a:chExt cx="2803150" cy="280315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5482565" y="0"/>
              <a:ext cx="2803150" cy="2803150"/>
              <a:chOff x="15482565" y="0"/>
              <a:chExt cx="2803150" cy="2803150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5482565" y="7482565"/>
              <a:ext cx="2803150" cy="2803150"/>
              <a:chOff x="15482565" y="7482565"/>
              <a:chExt cx="2803150" cy="280315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7102" y="138358"/>
              <a:ext cx="18011511" cy="10008999"/>
              <a:chOff x="137102" y="138358"/>
              <a:chExt cx="18011511" cy="1000899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8868654" y="-4866142"/>
                <a:ext cx="36023022" cy="20017998"/>
              </a:xfrm>
              <a:prstGeom prst="rect">
                <a:avLst/>
              </a:prstGeom>
            </p:spPr>
          </p:pic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7102" y="138358"/>
                <a:ext cx="18011511" cy="10008999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1093069" y="3570502"/>
            <a:ext cx="7080746" cy="3701788"/>
            <a:chOff x="1093069" y="3570502"/>
            <a:chExt cx="7080746" cy="3701788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3069" y="3570502"/>
              <a:ext cx="7080746" cy="3701788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9244" y="395444"/>
            <a:ext cx="7220384" cy="1545108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50390" y="2005418"/>
            <a:ext cx="2323527" cy="1325793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247352" y="2148495"/>
            <a:ext cx="4174983" cy="1046364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68161" y="3423047"/>
            <a:ext cx="7100316" cy="1046364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568161" y="4467752"/>
            <a:ext cx="4637383" cy="1046364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68161" y="5500247"/>
            <a:ext cx="4148488" cy="1046364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568161" y="6506657"/>
            <a:ext cx="4025707" cy="1046364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568161" y="7479780"/>
            <a:ext cx="5949973" cy="1046364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568161" y="8482676"/>
            <a:ext cx="5949973" cy="1046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0"/>
              <a:ext cx="2803150" cy="2803150"/>
              <a:chOff x="0" y="0"/>
              <a:chExt cx="2803150" cy="2803150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0" y="7482565"/>
              <a:ext cx="2803150" cy="2803150"/>
              <a:chOff x="0" y="7482565"/>
              <a:chExt cx="2803150" cy="280315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5482565" y="0"/>
              <a:ext cx="2803150" cy="2803150"/>
              <a:chOff x="15482565" y="0"/>
              <a:chExt cx="2803150" cy="2803150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5482565" y="7482565"/>
              <a:ext cx="2803150" cy="2803150"/>
              <a:chOff x="15482565" y="7482565"/>
              <a:chExt cx="2803150" cy="280315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7102" y="138358"/>
              <a:ext cx="18011511" cy="10008999"/>
              <a:chOff x="137102" y="138358"/>
              <a:chExt cx="18011511" cy="1000899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8868654" y="-4866142"/>
                <a:ext cx="36023022" cy="20017998"/>
              </a:xfrm>
              <a:prstGeom prst="rect">
                <a:avLst/>
              </a:prstGeom>
            </p:spPr>
          </p:pic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7102" y="138358"/>
                <a:ext cx="18011511" cy="10008999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1119343" y="3274555"/>
            <a:ext cx="6171429" cy="4868146"/>
            <a:chOff x="1119343" y="3274555"/>
            <a:chExt cx="6171429" cy="4868146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9343" y="3274555"/>
              <a:ext cx="6171429" cy="4868146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716" y="508598"/>
            <a:ext cx="7103384" cy="1545108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82714" y="2403486"/>
            <a:ext cx="2323527" cy="1325793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49447" y="2599446"/>
            <a:ext cx="5448231" cy="1046364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05571" y="3720933"/>
            <a:ext cx="4429183" cy="1046364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05571" y="4731571"/>
            <a:ext cx="4838745" cy="1046364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05571" y="5651695"/>
            <a:ext cx="9660678" cy="1046364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705571" y="6737971"/>
            <a:ext cx="4405059" cy="1046364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05571" y="7731419"/>
            <a:ext cx="4887097" cy="1046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0"/>
              <a:ext cx="2803150" cy="2803150"/>
              <a:chOff x="0" y="0"/>
              <a:chExt cx="2803150" cy="2803150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0" y="7482565"/>
              <a:ext cx="2803150" cy="2803150"/>
              <a:chOff x="0" y="7482565"/>
              <a:chExt cx="2803150" cy="280315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5482565" y="0"/>
              <a:ext cx="2803150" cy="2803150"/>
              <a:chOff x="15482565" y="0"/>
              <a:chExt cx="2803150" cy="2803150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5482565" y="7482565"/>
              <a:ext cx="2803150" cy="2803150"/>
              <a:chOff x="15482565" y="7482565"/>
              <a:chExt cx="2803150" cy="280315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7102" y="138358"/>
              <a:ext cx="18011511" cy="10008999"/>
              <a:chOff x="137102" y="138358"/>
              <a:chExt cx="18011511" cy="1000899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8868654" y="-4866142"/>
                <a:ext cx="36023022" cy="20017998"/>
              </a:xfrm>
              <a:prstGeom prst="rect">
                <a:avLst/>
              </a:prstGeom>
            </p:spPr>
          </p:pic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7102" y="138358"/>
                <a:ext cx="18011511" cy="10008999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3937563" y="2586445"/>
            <a:ext cx="6192548" cy="824870"/>
            <a:chOff x="3937563" y="2586445"/>
            <a:chExt cx="6192548" cy="824870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37563" y="2586445"/>
              <a:ext cx="6192548" cy="824870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9091796" y="2586445"/>
            <a:ext cx="2731034" cy="824870"/>
            <a:chOff x="9091796" y="2586445"/>
            <a:chExt cx="2731034" cy="824870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91796" y="2586445"/>
              <a:ext cx="2731034" cy="824870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3937563" y="3948276"/>
            <a:ext cx="6519750" cy="824870"/>
            <a:chOff x="3937563" y="3948276"/>
            <a:chExt cx="6519750" cy="824870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37563" y="3948276"/>
              <a:ext cx="6519750" cy="82487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9793709" y="3948276"/>
            <a:ext cx="2731034" cy="824870"/>
            <a:chOff x="9793709" y="3948276"/>
            <a:chExt cx="2731034" cy="824870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93709" y="3948276"/>
              <a:ext cx="2731034" cy="824870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3937563" y="5310106"/>
            <a:ext cx="7118805" cy="824870"/>
            <a:chOff x="3937563" y="5310106"/>
            <a:chExt cx="7118805" cy="824870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37563" y="5310106"/>
              <a:ext cx="7118805" cy="824870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0354456" y="5310106"/>
            <a:ext cx="2731034" cy="824870"/>
            <a:chOff x="10354456" y="5310106"/>
            <a:chExt cx="2731034" cy="824870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54456" y="5310106"/>
              <a:ext cx="2731034" cy="824870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3937563" y="6671937"/>
            <a:ext cx="7782410" cy="824870"/>
            <a:chOff x="3937563" y="6671937"/>
            <a:chExt cx="7782410" cy="824870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37563" y="6671937"/>
              <a:ext cx="7782410" cy="824870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1056369" y="6671937"/>
            <a:ext cx="2731034" cy="824870"/>
            <a:chOff x="11056369" y="6671937"/>
            <a:chExt cx="2731034" cy="824870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056369" y="6671937"/>
              <a:ext cx="2731034" cy="824870"/>
            </a:xfrm>
            <a:prstGeom prst="rect">
              <a:avLst/>
            </a:prstGeom>
          </p:spPr>
        </p:pic>
      </p:grpSp>
      <p:pic>
        <p:nvPicPr>
          <p:cNvPr id="50" name="Object 4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00603" y="822608"/>
            <a:ext cx="5449630" cy="1573354"/>
          </a:xfrm>
          <a:prstGeom prst="rect">
            <a:avLst/>
          </a:prstGeom>
        </p:spPr>
      </p:pic>
      <p:pic>
        <p:nvPicPr>
          <p:cNvPr id="51" name="Object 5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603839" y="2590039"/>
            <a:ext cx="1580588" cy="1061483"/>
          </a:xfrm>
          <a:prstGeom prst="rect">
            <a:avLst/>
          </a:prstGeom>
        </p:spPr>
      </p:pic>
      <p:pic>
        <p:nvPicPr>
          <p:cNvPr id="52" name="Object 51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603836" y="3955206"/>
            <a:ext cx="1580407" cy="1054816"/>
          </a:xfrm>
          <a:prstGeom prst="rect">
            <a:avLst/>
          </a:prstGeom>
        </p:spPr>
      </p:pic>
      <p:pic>
        <p:nvPicPr>
          <p:cNvPr id="53" name="Object 52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603836" y="5317037"/>
            <a:ext cx="1580407" cy="1054816"/>
          </a:xfrm>
          <a:prstGeom prst="rect">
            <a:avLst/>
          </a:prstGeom>
        </p:spPr>
      </p:pic>
      <p:pic>
        <p:nvPicPr>
          <p:cNvPr id="54" name="Object 53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603836" y="6678865"/>
            <a:ext cx="1580407" cy="1054816"/>
          </a:xfrm>
          <a:prstGeom prst="rect">
            <a:avLst/>
          </a:prstGeom>
        </p:spPr>
      </p:pic>
      <p:pic>
        <p:nvPicPr>
          <p:cNvPr id="56" name="Object 5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1843432" y="2590041"/>
            <a:ext cx="1231311" cy="1066750"/>
          </a:xfrm>
          <a:prstGeom prst="rect">
            <a:avLst/>
          </a:prstGeom>
        </p:spPr>
      </p:pic>
      <p:pic>
        <p:nvPicPr>
          <p:cNvPr id="57" name="Object 56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2524098" y="3951870"/>
            <a:ext cx="1603026" cy="1066750"/>
          </a:xfrm>
          <a:prstGeom prst="rect">
            <a:avLst/>
          </a:prstGeom>
        </p:spPr>
      </p:pic>
      <p:pic>
        <p:nvPicPr>
          <p:cNvPr id="58" name="Object 57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3060860" y="5313698"/>
            <a:ext cx="1231311" cy="1066750"/>
          </a:xfrm>
          <a:prstGeom prst="rect">
            <a:avLst/>
          </a:prstGeom>
        </p:spPr>
      </p:pic>
      <p:pic>
        <p:nvPicPr>
          <p:cNvPr id="59" name="Object 58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3750098" y="6603794"/>
            <a:ext cx="1735873" cy="1074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0"/>
              <a:ext cx="2803150" cy="2803150"/>
              <a:chOff x="0" y="0"/>
              <a:chExt cx="2803150" cy="2803150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0" y="7482565"/>
              <a:ext cx="2803150" cy="2803150"/>
              <a:chOff x="0" y="7482565"/>
              <a:chExt cx="2803150" cy="280315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5482565" y="0"/>
              <a:ext cx="2803150" cy="2803150"/>
              <a:chOff x="15482565" y="0"/>
              <a:chExt cx="2803150" cy="2803150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5482565" y="7482565"/>
              <a:ext cx="2803150" cy="2803150"/>
              <a:chOff x="15482565" y="7482565"/>
              <a:chExt cx="2803150" cy="280315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7102" y="138358"/>
              <a:ext cx="18011511" cy="10008999"/>
              <a:chOff x="137102" y="138358"/>
              <a:chExt cx="18011511" cy="1000899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8868654" y="-4866142"/>
                <a:ext cx="36023022" cy="20017998"/>
              </a:xfrm>
              <a:prstGeom prst="rect">
                <a:avLst/>
              </a:prstGeom>
            </p:spPr>
          </p:pic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7102" y="138358"/>
                <a:ext cx="18011511" cy="10008999"/>
              </a:xfrm>
              <a:prstGeom prst="rect">
                <a:avLst/>
              </a:prstGeom>
            </p:spPr>
          </p:pic>
        </p:grpSp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94108" y="3706314"/>
            <a:ext cx="12533058" cy="33370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0"/>
              <a:ext cx="2803150" cy="2803150"/>
              <a:chOff x="0" y="0"/>
              <a:chExt cx="2803150" cy="2803150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0" y="7482565"/>
              <a:ext cx="2803150" cy="2803150"/>
              <a:chOff x="0" y="7482565"/>
              <a:chExt cx="2803150" cy="280315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5482565" y="0"/>
              <a:ext cx="2803150" cy="2803150"/>
              <a:chOff x="15482565" y="0"/>
              <a:chExt cx="2803150" cy="2803150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5482565" y="7482565"/>
              <a:ext cx="2803150" cy="2803150"/>
              <a:chOff x="15482565" y="7482565"/>
              <a:chExt cx="2803150" cy="280315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7102" y="138358"/>
              <a:ext cx="18011511" cy="10008999"/>
              <a:chOff x="137102" y="138358"/>
              <a:chExt cx="18011511" cy="1000899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8868654" y="-4866142"/>
                <a:ext cx="36023022" cy="20017998"/>
              </a:xfrm>
              <a:prstGeom prst="rect">
                <a:avLst/>
              </a:prstGeom>
            </p:spPr>
          </p:pic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7102" y="138358"/>
                <a:ext cx="18011511" cy="10008999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1372080" y="2238190"/>
            <a:ext cx="5682108" cy="6171429"/>
            <a:chOff x="1372080" y="2238190"/>
            <a:chExt cx="5682108" cy="6171429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2080" y="2238190"/>
              <a:ext cx="5682108" cy="6171429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6764" y="483594"/>
            <a:ext cx="6454993" cy="1879508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79944" y="3551086"/>
            <a:ext cx="4054040" cy="1114002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79944" y="4734318"/>
            <a:ext cx="3998316" cy="1114002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79944" y="6001644"/>
            <a:ext cx="3653192" cy="1114002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79944" y="7225202"/>
            <a:ext cx="4236888" cy="1114002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79944" y="2419547"/>
            <a:ext cx="7960973" cy="1114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0"/>
              <a:ext cx="2803150" cy="2803150"/>
              <a:chOff x="0" y="0"/>
              <a:chExt cx="2803150" cy="2803150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0" y="7482565"/>
              <a:ext cx="2803150" cy="2803150"/>
              <a:chOff x="0" y="7482565"/>
              <a:chExt cx="2803150" cy="280315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5482565" y="0"/>
              <a:ext cx="2803150" cy="2803150"/>
              <a:chOff x="15482565" y="0"/>
              <a:chExt cx="2803150" cy="2803150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5482565" y="7482565"/>
              <a:ext cx="2803150" cy="2803150"/>
              <a:chOff x="15482565" y="7482565"/>
              <a:chExt cx="2803150" cy="280315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7102" y="138358"/>
              <a:ext cx="18011511" cy="10008999"/>
              <a:chOff x="137102" y="138358"/>
              <a:chExt cx="18011511" cy="1000899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8868654" y="-4866142"/>
                <a:ext cx="36023022" cy="20017998"/>
              </a:xfrm>
              <a:prstGeom prst="rect">
                <a:avLst/>
              </a:prstGeom>
            </p:spPr>
          </p:pic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7102" y="138358"/>
                <a:ext cx="18011511" cy="10008999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4053739" y="2225046"/>
            <a:ext cx="10178237" cy="5654576"/>
            <a:chOff x="4053739" y="2225046"/>
            <a:chExt cx="10178237" cy="5654576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53739" y="2225046"/>
              <a:ext cx="10178237" cy="5654576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6926" y="553860"/>
            <a:ext cx="4146612" cy="1545108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45171" y="8065252"/>
            <a:ext cx="11123888" cy="936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0"/>
              <a:ext cx="2803150" cy="2803150"/>
              <a:chOff x="0" y="0"/>
              <a:chExt cx="2803150" cy="2803150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0" y="7482565"/>
              <a:ext cx="2803150" cy="2803150"/>
              <a:chOff x="0" y="7482565"/>
              <a:chExt cx="2803150" cy="280315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5482565" y="0"/>
              <a:ext cx="2803150" cy="2803150"/>
              <a:chOff x="15482565" y="0"/>
              <a:chExt cx="2803150" cy="2803150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5482565" y="7482565"/>
              <a:ext cx="2803150" cy="2803150"/>
              <a:chOff x="15482565" y="7482565"/>
              <a:chExt cx="2803150" cy="280315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7102" y="138358"/>
              <a:ext cx="18011511" cy="10008999"/>
              <a:chOff x="137102" y="138358"/>
              <a:chExt cx="18011511" cy="1000899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8868654" y="-4866142"/>
                <a:ext cx="36023022" cy="20017998"/>
              </a:xfrm>
              <a:prstGeom prst="rect">
                <a:avLst/>
              </a:prstGeom>
            </p:spPr>
          </p:pic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7102" y="138358"/>
                <a:ext cx="18011511" cy="10008999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5437327" y="3178884"/>
            <a:ext cx="6859026" cy="6528680"/>
            <a:chOff x="5437327" y="3178884"/>
            <a:chExt cx="6859026" cy="6528680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37327" y="3178884"/>
              <a:ext cx="6859026" cy="6528680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6450" y="553860"/>
            <a:ext cx="6684850" cy="1545108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94466" y="2084990"/>
            <a:ext cx="8023288" cy="1114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0"/>
              <a:ext cx="2803150" cy="2803150"/>
              <a:chOff x="0" y="0"/>
              <a:chExt cx="2803150" cy="2803150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0" y="7482565"/>
              <a:ext cx="2803150" cy="2803150"/>
              <a:chOff x="0" y="7482565"/>
              <a:chExt cx="2803150" cy="280315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5482565" y="0"/>
              <a:ext cx="2803150" cy="2803150"/>
              <a:chOff x="15482565" y="0"/>
              <a:chExt cx="2803150" cy="2803150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5482565" y="7482565"/>
              <a:ext cx="2803150" cy="2803150"/>
              <a:chOff x="15482565" y="7482565"/>
              <a:chExt cx="2803150" cy="280315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7102" y="138358"/>
              <a:ext cx="18011511" cy="10008999"/>
              <a:chOff x="137102" y="138358"/>
              <a:chExt cx="18011511" cy="1000899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8868654" y="-4866142"/>
                <a:ext cx="36023022" cy="20017998"/>
              </a:xfrm>
              <a:prstGeom prst="rect">
                <a:avLst/>
              </a:prstGeom>
            </p:spPr>
          </p:pic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7102" y="138358"/>
                <a:ext cx="18011511" cy="10008999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1770095" y="2820163"/>
            <a:ext cx="4129638" cy="6171429"/>
            <a:chOff x="1770095" y="2820163"/>
            <a:chExt cx="4129638" cy="6171429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70095" y="2820163"/>
              <a:ext cx="4129638" cy="6171429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5974" y="553860"/>
            <a:ext cx="6665803" cy="1545108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8404" y="2569400"/>
            <a:ext cx="1908297" cy="1306745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52685" y="3777390"/>
            <a:ext cx="9973116" cy="1114002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52690" y="4621163"/>
            <a:ext cx="4879631" cy="1114002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61261" y="6375874"/>
            <a:ext cx="5933754" cy="1046364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61261" y="5494593"/>
            <a:ext cx="6958088" cy="1046364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61257" y="7139676"/>
            <a:ext cx="4562421" cy="1046364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761261" y="7916266"/>
            <a:ext cx="3784335" cy="1046364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486445" y="2748217"/>
            <a:ext cx="4979411" cy="1046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0"/>
              <a:ext cx="2803150" cy="2803150"/>
              <a:chOff x="0" y="0"/>
              <a:chExt cx="2803150" cy="2803150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0" y="7482565"/>
              <a:ext cx="2803150" cy="2803150"/>
              <a:chOff x="0" y="7482565"/>
              <a:chExt cx="2803150" cy="280315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5482565" y="0"/>
              <a:ext cx="2803150" cy="2803150"/>
              <a:chOff x="15482565" y="0"/>
              <a:chExt cx="2803150" cy="2803150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5482565" y="7482565"/>
              <a:ext cx="2803150" cy="2803150"/>
              <a:chOff x="15482565" y="7482565"/>
              <a:chExt cx="2803150" cy="280315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7102" y="138358"/>
              <a:ext cx="18011511" cy="10008999"/>
              <a:chOff x="137102" y="138358"/>
              <a:chExt cx="18011511" cy="1000899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8868654" y="-4866142"/>
                <a:ext cx="36023022" cy="20017998"/>
              </a:xfrm>
              <a:prstGeom prst="rect">
                <a:avLst/>
              </a:prstGeom>
            </p:spPr>
          </p:pic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7102" y="138358"/>
                <a:ext cx="18011511" cy="10008999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2157474" y="2713437"/>
            <a:ext cx="3768276" cy="6722257"/>
            <a:chOff x="2157474" y="2713437"/>
            <a:chExt cx="3768276" cy="6722257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57474" y="2713437"/>
              <a:ext cx="3768276" cy="6722257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497" y="553860"/>
            <a:ext cx="6457031" cy="1545108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31266" y="3562514"/>
            <a:ext cx="4467278" cy="1046364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93138" y="2324558"/>
            <a:ext cx="3714479" cy="1238803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31266" y="4467752"/>
            <a:ext cx="4493611" cy="1046364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31266" y="5399457"/>
            <a:ext cx="3429659" cy="1046364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31266" y="6286847"/>
            <a:ext cx="4562421" cy="1046364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31266" y="7169447"/>
            <a:ext cx="3695945" cy="1046364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31266" y="8029419"/>
            <a:ext cx="5969535" cy="1046364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075849" y="2339671"/>
            <a:ext cx="3441869" cy="1046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0"/>
              <a:ext cx="2803150" cy="2803150"/>
              <a:chOff x="0" y="0"/>
              <a:chExt cx="2803150" cy="2803150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0" y="7482565"/>
              <a:ext cx="2803150" cy="2803150"/>
              <a:chOff x="0" y="7482565"/>
              <a:chExt cx="2803150" cy="280315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5482565" y="0"/>
              <a:ext cx="2803150" cy="2803150"/>
              <a:chOff x="15482565" y="0"/>
              <a:chExt cx="2803150" cy="2803150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5482565" y="7482565"/>
              <a:ext cx="2803150" cy="2803150"/>
              <a:chOff x="15482565" y="7482565"/>
              <a:chExt cx="2803150" cy="280315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7102" y="138358"/>
              <a:ext cx="18011511" cy="10008999"/>
              <a:chOff x="137102" y="138358"/>
              <a:chExt cx="18011511" cy="1000899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8868654" y="-4866142"/>
                <a:ext cx="36023022" cy="20017998"/>
              </a:xfrm>
              <a:prstGeom prst="rect">
                <a:avLst/>
              </a:prstGeom>
            </p:spPr>
          </p:pic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7102" y="138358"/>
                <a:ext cx="18011511" cy="10008999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1430632" y="3973797"/>
            <a:ext cx="6171429" cy="3948422"/>
            <a:chOff x="1430632" y="3973797"/>
            <a:chExt cx="6171429" cy="3948422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0632" y="3973797"/>
              <a:ext cx="6171429" cy="3948422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6450" y="553860"/>
            <a:ext cx="6502479" cy="1545108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20780" y="3298685"/>
            <a:ext cx="4467278" cy="1046364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97923" y="2113361"/>
            <a:ext cx="1944403" cy="1363889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20780" y="4241438"/>
            <a:ext cx="3439192" cy="1046364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020780" y="5272895"/>
            <a:ext cx="3094059" cy="1046364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020780" y="6286847"/>
            <a:ext cx="4533850" cy="1046364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020780" y="7201847"/>
            <a:ext cx="4325650" cy="1046364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020780" y="8074676"/>
            <a:ext cx="7065840" cy="1046364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707733" y="2370047"/>
            <a:ext cx="4509650" cy="1046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0"/>
              <a:ext cx="2803150" cy="2803150"/>
              <a:chOff x="0" y="0"/>
              <a:chExt cx="2803150" cy="2803150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0" y="7482565"/>
              <a:ext cx="2803150" cy="2803150"/>
              <a:chOff x="0" y="7482565"/>
              <a:chExt cx="2803150" cy="280315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5482565" y="0"/>
              <a:ext cx="2803150" cy="2803150"/>
              <a:chOff x="15482565" y="0"/>
              <a:chExt cx="2803150" cy="2803150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5482565" y="7482565"/>
              <a:ext cx="2803150" cy="2803150"/>
              <a:chOff x="15482565" y="7482565"/>
              <a:chExt cx="2803150" cy="280315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7102" y="138358"/>
              <a:ext cx="18011511" cy="10008999"/>
              <a:chOff x="137102" y="138358"/>
              <a:chExt cx="18011511" cy="1000899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8868654" y="-4866142"/>
                <a:ext cx="36023022" cy="20017998"/>
              </a:xfrm>
              <a:prstGeom prst="rect">
                <a:avLst/>
              </a:prstGeom>
            </p:spPr>
          </p:pic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7102" y="138358"/>
                <a:ext cx="18011511" cy="10008999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769448" y="3293564"/>
            <a:ext cx="6871696" cy="4400631"/>
            <a:chOff x="769448" y="3293564"/>
            <a:chExt cx="6871696" cy="4400631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9448" y="3293564"/>
              <a:ext cx="6871696" cy="4400631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12" y="444273"/>
            <a:ext cx="6145830" cy="1908078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74145" y="2584395"/>
            <a:ext cx="9196050" cy="1114002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74145" y="3641618"/>
            <a:ext cx="3941173" cy="1113992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53352" y="6985028"/>
            <a:ext cx="3774269" cy="1114002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74145" y="4784710"/>
            <a:ext cx="3765621" cy="1114002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74145" y="5830853"/>
            <a:ext cx="4246411" cy="1114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사용자 지정</PresentationFormat>
  <Paragraphs>0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박지원</cp:lastModifiedBy>
  <cp:revision>3</cp:revision>
  <dcterms:created xsi:type="dcterms:W3CDTF">2023-09-24T13:48:43Z</dcterms:created>
  <dcterms:modified xsi:type="dcterms:W3CDTF">2023-09-24T05:14:39Z</dcterms:modified>
</cp:coreProperties>
</file>