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 showOutlineIcons="0">
    <p:restoredLeft sz="15550"/>
    <p:restoredTop sz="94761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58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presProps" Target="presProps.xml"  /><Relationship Id="rId13" Type="http://schemas.openxmlformats.org/officeDocument/2006/relationships/viewProps" Target="viewProps.xml"  /><Relationship Id="rId14" Type="http://schemas.openxmlformats.org/officeDocument/2006/relationships/theme" Target="theme/theme1.xml"  /><Relationship Id="rId15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9.xml"  /><Relationship Id="rId11" Type="http://schemas.openxmlformats.org/officeDocument/2006/relationships/slideLayout" Target="../slideLayouts/slideLayout10.xml"  /><Relationship Id="rId12" Type="http://schemas.openxmlformats.org/officeDocument/2006/relationships/slideLayout" Target="../slideLayouts/slideLayout11.xml"  /><Relationship Id="rId2" Type="http://schemas.openxmlformats.org/officeDocument/2006/relationships/theme" Target="../theme/theme1.xml"  /><Relationship Id="rId3" Type="http://schemas.openxmlformats.org/officeDocument/2006/relationships/slideLayout" Target="../slideLayouts/slideLayout2.xml"  /><Relationship Id="rId4" Type="http://schemas.openxmlformats.org/officeDocument/2006/relationships/slideLayout" Target="../slideLayouts/slideLayout3.xml"  /><Relationship Id="rId5" Type="http://schemas.openxmlformats.org/officeDocument/2006/relationships/slideLayout" Target="../slideLayouts/slideLayout4.xml"  /><Relationship Id="rId6" Type="http://schemas.openxmlformats.org/officeDocument/2006/relationships/slideLayout" Target="../slideLayouts/slideLayout5.xml"  /><Relationship Id="rId7" Type="http://schemas.openxmlformats.org/officeDocument/2006/relationships/slideLayout" Target="../slideLayouts/slideLayout6.xml"  /><Relationship Id="rId8" Type="http://schemas.openxmlformats.org/officeDocument/2006/relationships/slideLayout" Target="../slideLayouts/slideLayout7.xml"  /><Relationship Id="rId9" Type="http://schemas.openxmlformats.org/officeDocument/2006/relationships/slideLayout" Target="../slideLayouts/slideLayout8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.png"  /><Relationship Id="rId7" Type="http://schemas.openxmlformats.org/officeDocument/2006/relationships/image" Target="../media/image6.png"  /><Relationship Id="rId8" Type="http://schemas.openxmlformats.org/officeDocument/2006/relationships/image" Target="../media/image7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7.png"  /><Relationship Id="rId3" Type="http://schemas.openxmlformats.org/officeDocument/2006/relationships/image" Target="../media/image58.png"  /><Relationship Id="rId4" Type="http://schemas.openxmlformats.org/officeDocument/2006/relationships/image" Target="../media/image59.png"  /><Relationship Id="rId5" Type="http://schemas.openxmlformats.org/officeDocument/2006/relationships/image" Target="../media/image60.png"  /><Relationship Id="rId6" Type="http://schemas.openxmlformats.org/officeDocument/2006/relationships/image" Target="../media/image61.png"  /><Relationship Id="rId7" Type="http://schemas.openxmlformats.org/officeDocument/2006/relationships/image" Target="../media/image62.png"  /><Relationship Id="rId8" Type="http://schemas.openxmlformats.org/officeDocument/2006/relationships/image" Target="../media/image63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16.png"  /><Relationship Id="rId11" Type="http://schemas.openxmlformats.org/officeDocument/2006/relationships/image" Target="../media/image17.png"  /><Relationship Id="rId12" Type="http://schemas.openxmlformats.org/officeDocument/2006/relationships/image" Target="../media/image18.png"  /><Relationship Id="rId13" Type="http://schemas.openxmlformats.org/officeDocument/2006/relationships/image" Target="../media/image19.png"  /><Relationship Id="rId2" Type="http://schemas.openxmlformats.org/officeDocument/2006/relationships/image" Target="../media/image8.png"  /><Relationship Id="rId3" Type="http://schemas.openxmlformats.org/officeDocument/2006/relationships/image" Target="../media/image9.png"  /><Relationship Id="rId4" Type="http://schemas.openxmlformats.org/officeDocument/2006/relationships/image" Target="../media/image10.png"  /><Relationship Id="rId5" Type="http://schemas.openxmlformats.org/officeDocument/2006/relationships/image" Target="../media/image11.png"  /><Relationship Id="rId6" Type="http://schemas.openxmlformats.org/officeDocument/2006/relationships/image" Target="../media/image12.png"  /><Relationship Id="rId7" Type="http://schemas.openxmlformats.org/officeDocument/2006/relationships/image" Target="../media/image13.png"  /><Relationship Id="rId8" Type="http://schemas.openxmlformats.org/officeDocument/2006/relationships/image" Target="../media/image14.png"  /><Relationship Id="rId9" Type="http://schemas.openxmlformats.org/officeDocument/2006/relationships/image" Target="../media/image15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0.png"  /><Relationship Id="rId3" Type="http://schemas.openxmlformats.org/officeDocument/2006/relationships/image" Target="../media/image21.png"  /><Relationship Id="rId4" Type="http://schemas.openxmlformats.org/officeDocument/2006/relationships/image" Target="../media/image22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3.png"  /><Relationship Id="rId3" Type="http://schemas.openxmlformats.org/officeDocument/2006/relationships/image" Target="../media/image24.png"  /><Relationship Id="rId4" Type="http://schemas.openxmlformats.org/officeDocument/2006/relationships/image" Target="../media/image25.png"  /><Relationship Id="rId5" Type="http://schemas.openxmlformats.org/officeDocument/2006/relationships/image" Target="../media/image26.png"  /><Relationship Id="rId6" Type="http://schemas.openxmlformats.org/officeDocument/2006/relationships/image" Target="../media/image27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8.png"  /><Relationship Id="rId3" Type="http://schemas.openxmlformats.org/officeDocument/2006/relationships/image" Target="../media/image29.png"  /><Relationship Id="rId4" Type="http://schemas.openxmlformats.org/officeDocument/2006/relationships/image" Target="../media/image30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1.png"  /><Relationship Id="rId3" Type="http://schemas.openxmlformats.org/officeDocument/2006/relationships/image" Target="../media/image32.png"  /><Relationship Id="rId4" Type="http://schemas.openxmlformats.org/officeDocument/2006/relationships/image" Target="../media/image33.png"  /><Relationship Id="rId5" Type="http://schemas.openxmlformats.org/officeDocument/2006/relationships/image" Target="../media/image34.png"  /><Relationship Id="rId6" Type="http://schemas.openxmlformats.org/officeDocument/2006/relationships/image" Target="../media/image35.png"  /><Relationship Id="rId7" Type="http://schemas.openxmlformats.org/officeDocument/2006/relationships/image" Target="../media/image36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7.png"  /><Relationship Id="rId3" Type="http://schemas.openxmlformats.org/officeDocument/2006/relationships/image" Target="../media/image38.png"  /><Relationship Id="rId4" Type="http://schemas.openxmlformats.org/officeDocument/2006/relationships/image" Target="../media/image39.png"  /><Relationship Id="rId5" Type="http://schemas.openxmlformats.org/officeDocument/2006/relationships/image" Target="../media/image40.png"  /><Relationship Id="rId6" Type="http://schemas.openxmlformats.org/officeDocument/2006/relationships/image" Target="../media/image41.png"  /><Relationship Id="rId7" Type="http://schemas.openxmlformats.org/officeDocument/2006/relationships/image" Target="../media/image42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3.png"  /><Relationship Id="rId3" Type="http://schemas.openxmlformats.org/officeDocument/2006/relationships/image" Target="../media/image44.png"  /><Relationship Id="rId4" Type="http://schemas.openxmlformats.org/officeDocument/2006/relationships/image" Target="../media/image45.png"  /><Relationship Id="rId5" Type="http://schemas.openxmlformats.org/officeDocument/2006/relationships/image" Target="../media/image46.png"  /><Relationship Id="rId6" Type="http://schemas.openxmlformats.org/officeDocument/2006/relationships/image" Target="../media/image47.png"  /><Relationship Id="rId7" Type="http://schemas.openxmlformats.org/officeDocument/2006/relationships/image" Target="../media/image48.png"  /><Relationship Id="rId8" Type="http://schemas.openxmlformats.org/officeDocument/2006/relationships/image" Target="../media/image49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0.png"  /><Relationship Id="rId3" Type="http://schemas.openxmlformats.org/officeDocument/2006/relationships/image" Target="../media/image51.png"  /><Relationship Id="rId4" Type="http://schemas.openxmlformats.org/officeDocument/2006/relationships/image" Target="../media/image52.png"  /><Relationship Id="rId5" Type="http://schemas.openxmlformats.org/officeDocument/2006/relationships/image" Target="../media/image53.png"  /><Relationship Id="rId6" Type="http://schemas.openxmlformats.org/officeDocument/2006/relationships/image" Target="../media/image54.png"  /><Relationship Id="rId7" Type="http://schemas.openxmlformats.org/officeDocument/2006/relationships/image" Target="../media/image55.png"  /><Relationship Id="rId8" Type="http://schemas.openxmlformats.org/officeDocument/2006/relationships/image" Target="../media/image56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3516" y="4856845"/>
            <a:ext cx="9107316" cy="738277"/>
            <a:chOff x="983516" y="4856845"/>
            <a:chExt cx="9107316" cy="73827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3516" y="4856845"/>
              <a:ext cx="9107316" cy="73827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28949" y="7673729"/>
            <a:ext cx="18581214" cy="28571"/>
            <a:chOff x="-328949" y="7673729"/>
            <a:chExt cx="18581214" cy="285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328949" y="7673729"/>
              <a:ext cx="18581214" cy="28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0981898" y="4806752"/>
            <a:ext cx="6248123" cy="3040753"/>
            <a:chOff x="10981898" y="4806752"/>
            <a:chExt cx="6248123" cy="304075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81898" y="4806752"/>
              <a:ext cx="6248123" cy="304075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2288591" y="1379472"/>
            <a:ext cx="3634737" cy="3334872"/>
            <a:chOff x="12288591" y="1379472"/>
            <a:chExt cx="3634737" cy="3334872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288591" y="1379472"/>
              <a:ext cx="3634737" cy="3334872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8087" y="7770822"/>
            <a:ext cx="6736796" cy="1715634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88983" y="2462794"/>
            <a:ext cx="8625490" cy="39186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53876" y="2930183"/>
            <a:ext cx="15177963" cy="6772441"/>
            <a:chOff x="1553876" y="2930183"/>
            <a:chExt cx="15177963" cy="677244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3876" y="2930183"/>
              <a:ext cx="15177963" cy="677244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1839937" y="1663652"/>
            <a:ext cx="5920203" cy="3948728"/>
            <a:chOff x="11839937" y="1663652"/>
            <a:chExt cx="5920203" cy="394872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39937" y="1663652"/>
              <a:ext cx="5920203" cy="394872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892666" y="5912395"/>
            <a:ext cx="5878625" cy="3862711"/>
            <a:chOff x="11892666" y="5912395"/>
            <a:chExt cx="5878625" cy="386271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92666" y="5912395"/>
              <a:ext cx="5878625" cy="386271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60519" y="2196361"/>
            <a:ext cx="7570578" cy="613702"/>
            <a:chOff x="760519" y="2196361"/>
            <a:chExt cx="7570578" cy="613702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0519" y="2196361"/>
              <a:ext cx="7570578" cy="613702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08957" y="3481563"/>
            <a:ext cx="10302859" cy="6057125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4858" y="144172"/>
            <a:ext cx="6498227" cy="32332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657143" y="781769"/>
            <a:ext cx="9690858" cy="8721633"/>
            <a:chOff x="7657143" y="781769"/>
            <a:chExt cx="9690858" cy="872163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57143" y="781769"/>
              <a:ext cx="9690858" cy="8721633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99958" y="3995172"/>
            <a:ext cx="5858565" cy="4804024"/>
            <a:chOff x="1099958" y="3995172"/>
            <a:chExt cx="5858565" cy="480402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9958" y="3995172"/>
              <a:ext cx="5858565" cy="4804024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054046" y="261837"/>
            <a:ext cx="12236497" cy="6401907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65254" y="1514894"/>
            <a:ext cx="5533804" cy="5562290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807625" y="2493673"/>
            <a:ext cx="5102908" cy="2241556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65254" y="3267207"/>
            <a:ext cx="5768099" cy="5562290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816359" y="4245972"/>
            <a:ext cx="5141004" cy="2241556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76099" y="4908013"/>
            <a:ext cx="5768099" cy="5562290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817601" y="5886787"/>
            <a:ext cx="7668118" cy="2241556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976097" y="6487678"/>
            <a:ext cx="5787145" cy="5562288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817625" y="7466454"/>
            <a:ext cx="6597489" cy="22415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37193" y="759741"/>
            <a:ext cx="16411328" cy="8721633"/>
            <a:chOff x="937193" y="759741"/>
            <a:chExt cx="16411328" cy="872163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7193" y="759741"/>
              <a:ext cx="16411328" cy="8721633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35148" y="2777900"/>
            <a:ext cx="13944836" cy="72332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60519" y="2196361"/>
            <a:ext cx="7570578" cy="613702"/>
            <a:chOff x="760519" y="2196361"/>
            <a:chExt cx="7570578" cy="61370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519" y="2196361"/>
              <a:ext cx="7570578" cy="61370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05801" y="3245031"/>
            <a:ext cx="15674112" cy="6315945"/>
            <a:chOff x="1305801" y="3245031"/>
            <a:chExt cx="15674112" cy="631594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5801" y="3245031"/>
              <a:ext cx="15674112" cy="6315945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4381" y="269941"/>
            <a:ext cx="12804646" cy="3094027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9061" y="3545861"/>
            <a:ext cx="15052640" cy="60571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37193" y="759741"/>
            <a:ext cx="16411328" cy="8721633"/>
            <a:chOff x="937193" y="759741"/>
            <a:chExt cx="16411328" cy="8721633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7193" y="759741"/>
              <a:ext cx="16411328" cy="8721633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5201" y="2777899"/>
            <a:ext cx="14451465" cy="723329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60519" y="2196361"/>
            <a:ext cx="7570578" cy="613702"/>
            <a:chOff x="760519" y="2196361"/>
            <a:chExt cx="7570578" cy="61370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519" y="2196361"/>
              <a:ext cx="7570578" cy="61370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83501" y="3368607"/>
            <a:ext cx="15674112" cy="6315945"/>
            <a:chOff x="1283501" y="3368607"/>
            <a:chExt cx="15674112" cy="631594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3501" y="3368607"/>
              <a:ext cx="15674112" cy="631594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2339429" y="2385600"/>
            <a:ext cx="4364995" cy="3164202"/>
            <a:chOff x="12339429" y="2385600"/>
            <a:chExt cx="4364995" cy="3164202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39429" y="2385600"/>
              <a:ext cx="4364995" cy="3164202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4381" y="106077"/>
            <a:ext cx="10721817" cy="3309427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12766" y="3669442"/>
            <a:ext cx="13859697" cy="60571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60519" y="2196361"/>
            <a:ext cx="7570578" cy="613702"/>
            <a:chOff x="760519" y="2196361"/>
            <a:chExt cx="7570578" cy="61370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519" y="2196361"/>
              <a:ext cx="7570578" cy="61370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83501" y="3368607"/>
            <a:ext cx="15674112" cy="6315945"/>
            <a:chOff x="1283501" y="3368607"/>
            <a:chExt cx="15674112" cy="631594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3501" y="3368607"/>
              <a:ext cx="15674112" cy="631594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2681513" y="6467346"/>
            <a:ext cx="5263296" cy="3466721"/>
            <a:chOff x="12681513" y="6467346"/>
            <a:chExt cx="5263296" cy="346672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81513" y="6467346"/>
              <a:ext cx="5263296" cy="3466721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4381" y="106077"/>
            <a:ext cx="10721817" cy="3309427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70223" y="3658290"/>
            <a:ext cx="14019754" cy="60571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60519" y="2196361"/>
            <a:ext cx="7570578" cy="613702"/>
            <a:chOff x="760519" y="2196361"/>
            <a:chExt cx="7570578" cy="61370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519" y="2196361"/>
              <a:ext cx="7570578" cy="61370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4382" y="144172"/>
            <a:ext cx="9579055" cy="3233236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283501" y="3368607"/>
            <a:ext cx="15674112" cy="6315945"/>
            <a:chOff x="1283501" y="3368607"/>
            <a:chExt cx="15674112" cy="631594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83501" y="3368607"/>
              <a:ext cx="15674112" cy="631594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611906" y="2752577"/>
            <a:ext cx="3669053" cy="4780560"/>
            <a:chOff x="13611906" y="2752577"/>
            <a:chExt cx="3669053" cy="4780560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11906" y="2752577"/>
              <a:ext cx="3669053" cy="4780560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25976" y="4126585"/>
            <a:ext cx="13265621" cy="5142840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060988" y="1495788"/>
            <a:ext cx="5160286" cy="17514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553876" y="2930183"/>
            <a:ext cx="15177963" cy="6772441"/>
            <a:chOff x="1553876" y="2930183"/>
            <a:chExt cx="15177963" cy="677244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3876" y="2930183"/>
              <a:ext cx="15177963" cy="677244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1839937" y="1663652"/>
            <a:ext cx="5920203" cy="3948728"/>
            <a:chOff x="11839937" y="1663652"/>
            <a:chExt cx="5920203" cy="394872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39937" y="1663652"/>
              <a:ext cx="5920203" cy="394872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892666" y="5912395"/>
            <a:ext cx="5878625" cy="3862711"/>
            <a:chOff x="11892666" y="5912395"/>
            <a:chExt cx="5878625" cy="386271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92666" y="5912395"/>
              <a:ext cx="5878625" cy="386271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60519" y="2196361"/>
            <a:ext cx="7570578" cy="613702"/>
            <a:chOff x="760519" y="2196361"/>
            <a:chExt cx="7570578" cy="613702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0519" y="2196361"/>
              <a:ext cx="7570578" cy="613702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83144" y="3459263"/>
            <a:ext cx="10834221" cy="6057125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4858" y="144172"/>
            <a:ext cx="6498227" cy="32332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officegen</ep:Company>
  <ep:Words>0</ep:Words>
  <ep:PresentationFormat>On-screen Show (4:3)</ep:PresentationFormat>
  <ep:Paragraphs>0</ep:Paragraphs>
  <ep:Slides>10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ep:HeadingPairs>
  <ep: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ep:TitlesOfParts>
  <ep:HyperlinkBase/>
  <ep:Application>Hancom Office Hanshow 2014</ep:Application>
  <ep:AppVersion>0900.0000.01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2023-09-27T08:33:04.000</dcterms:created>
  <dc:creator>officegen</dc:creator>
  <cp:lastModifiedBy>Administrator</cp:lastModifiedBy>
  <dcterms:modified xsi:type="dcterms:W3CDTF">2023-09-30T12:50:23.760</dcterms:modified>
  <cp:revision>3</cp:revision>
</cp:coreProperties>
</file>