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8"/>
  </p:notesMasterIdLst>
  <p:handoutMasterIdLst>
    <p:handoutMasterId r:id="rId9"/>
  </p:handoutMasterIdLst>
  <p:sldIdLst>
    <p:sldId id="281" r:id="rId2"/>
    <p:sldId id="282" r:id="rId3"/>
    <p:sldId id="283" r:id="rId4"/>
    <p:sldId id="284" r:id="rId5"/>
    <p:sldId id="287" r:id="rId6"/>
    <p:sldId id="288" r:id="rId7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D938DA-0396-4E61-89BF-120A53DD7BF6}" type="datetime1">
              <a:rPr lang="ko-KR" altLang="en-US" smtClean="0"/>
              <a:t>2024-05-31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74CE10-6809-4130-9779-BE960939651E}" type="datetime1">
              <a:rPr lang="ko-KR" altLang="en-US" smtClean="0"/>
              <a:t>2024-05-31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마스터 텍스트 스타일을 편집하려면 클릭하세요.</a:t>
            </a:r>
            <a:endParaRPr lang="en-US"/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en-US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3109F14-E776-46A0-B2C2-315522427AB4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E9FF334-B24E-4384-8B57-79DDB3DF84D3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89109B3-1805-417E-8231-1242DA8104B9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928AFF6-6AB7-414D-9F63-AFAC896DC2A1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510B9F6-866A-483C-8615-169E5CF27273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5468BB0-44F1-4D1F-AC45-CB226B0E2F66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BDB3A1FA-D718-45B7-80B3-BEF381F3548E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BF7F4B7E-283A-49B6-A8FE-0DB2A9FA74AB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217DB4B-3A50-4455-B2E8-E700516BF366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" dirty="0"/>
              <a:t>마스터 제목</a:t>
            </a:r>
            <a:br>
              <a:rPr lang="en-US" altLang="ko" dirty="0"/>
            </a:br>
            <a:r>
              <a:rPr lang="ko" dirty="0"/>
              <a:t>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>
                <a:latin typeface="+mj-ea"/>
                <a:ea typeface="+mj-ea"/>
              </a:defRPr>
            </a:lvl1pPr>
          </a:lstStyle>
          <a:p>
            <a:fld id="{30F3E38E-E967-45FA-AE92-034CE4A74EA9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AD4E46A-4D08-462A-B135-DFCEE5BFB50C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ko"/>
              <a:t>마스터 텍스트 스타일을 편집하려면 클릭하세요.</a:t>
            </a:r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6FC19D4-12E6-429F-885C-246604F6D000}" type="datetime1">
              <a:rPr lang="ko-KR" altLang="en-US" smtClean="0"/>
              <a:t>2024-05-31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38404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56692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74980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93268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C07B3C-83C1-CFFF-A7CB-14086A97F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 </a:t>
            </a:r>
            <a:r>
              <a:rPr lang="en-US" altLang="ko-KR" dirty="0"/>
              <a:t>5.</a:t>
            </a:r>
            <a:r>
              <a:rPr lang="ko-KR" altLang="en-US" dirty="0"/>
              <a:t>주요 선수들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BA54D6-43C2-D5C3-91F7-FB783B259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B7F9B0-D470-221F-90AB-ED44E2E0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E7AC00-278E-9A8E-FE9D-A870D3F4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이치로 스즈키</a:t>
            </a:r>
          </a:p>
        </p:txBody>
      </p:sp>
      <p:pic>
        <p:nvPicPr>
          <p:cNvPr id="6" name="내용 개체 틀 5" descr="스포츠, 사람, 야구, 운동 경기이(가) 표시된 사진&#10;&#10;자동 생성된 설명">
            <a:extLst>
              <a:ext uri="{FF2B5EF4-FFF2-40B4-BE49-F238E27FC236}">
                <a16:creationId xmlns:a16="http://schemas.microsoft.com/office/drawing/2014/main" id="{0A7ED3A5-BB3C-B569-C1E4-7A77D186D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r="12771" b="-1"/>
          <a:stretch/>
        </p:blipFill>
        <p:spPr>
          <a:xfrm>
            <a:off x="4776437" y="203200"/>
            <a:ext cx="7147707" cy="6383801"/>
          </a:xfrm>
          <a:noFill/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E272CAF-83FA-F2A6-5BF7-4DF80A8EE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23EE9427-8563-1143-3694-A9972F19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D4E46A-4D08-462A-B135-DFCEE5BFB50C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5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398AEA-1D9E-39AC-01FD-AB8B9FCD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마쓰이 </a:t>
            </a:r>
            <a:r>
              <a:rPr lang="ko-KR" altLang="en-US" dirty="0" err="1"/>
              <a:t>히데키</a:t>
            </a:r>
            <a:endParaRPr lang="ko-KR" altLang="en-US" dirty="0"/>
          </a:p>
        </p:txBody>
      </p:sp>
      <p:pic>
        <p:nvPicPr>
          <p:cNvPr id="6" name="내용 개체 틀 5" descr="운동 경기, 야구, 사람, 스포츠이(가) 표시된 사진&#10;&#10;자동 생성된 설명">
            <a:extLst>
              <a:ext uri="{FF2B5EF4-FFF2-40B4-BE49-F238E27FC236}">
                <a16:creationId xmlns:a16="http://schemas.microsoft.com/office/drawing/2014/main" id="{7700611D-A4D3-F62D-B2FA-6D43C00F4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r="6815" b="-1"/>
          <a:stretch/>
        </p:blipFill>
        <p:spPr>
          <a:xfrm>
            <a:off x="4724729" y="157018"/>
            <a:ext cx="7218447" cy="6446981"/>
          </a:xfr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9AE144-EF84-386E-55B0-5D4B6EB8F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497DB97C-D7F8-4413-2513-CCE79171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0F3E38E-E967-45FA-AE92-034CE4A74EA9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8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9A66BD-6476-ABC2-0B30-DFEC7779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오 </a:t>
            </a:r>
            <a:r>
              <a:rPr lang="ko-KR" altLang="en-US" dirty="0" err="1"/>
              <a:t>사다하루</a:t>
            </a:r>
            <a:endParaRPr lang="ko-KR" altLang="en-US" dirty="0"/>
          </a:p>
        </p:txBody>
      </p:sp>
      <p:pic>
        <p:nvPicPr>
          <p:cNvPr id="6" name="내용 개체 틀 5" descr="인간의 얼굴, 의류, 사람, 넥타이이(가) 표시된 사진&#10;&#10;자동 생성된 설명">
            <a:extLst>
              <a:ext uri="{FF2B5EF4-FFF2-40B4-BE49-F238E27FC236}">
                <a16:creationId xmlns:a16="http://schemas.microsoft.com/office/drawing/2014/main" id="{48EF8D64-4D86-70AC-59D6-EC136C605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r="-2" b="34918"/>
          <a:stretch/>
        </p:blipFill>
        <p:spPr>
          <a:xfrm>
            <a:off x="5034979" y="434109"/>
            <a:ext cx="6887515" cy="6151418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DD907CB-C02B-E669-3539-E744A1D3D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2C8762-2B01-C5B1-0BD4-C9D64E3D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28AFF6-6AB7-414D-9F63-AFAC896DC2A1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6360A46-E10E-1AD6-22AF-D23178EF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다르빗슈 유</a:t>
            </a:r>
            <a:endParaRPr lang="en-US" dirty="0"/>
          </a:p>
        </p:txBody>
      </p:sp>
      <p:pic>
        <p:nvPicPr>
          <p:cNvPr id="7" name="내용 개체 틀 6" descr="운동 경기, 스포츠, 야구, 사람이(가) 표시된 사진&#10;&#10;자동 생성된 설명">
            <a:extLst>
              <a:ext uri="{FF2B5EF4-FFF2-40B4-BE49-F238E27FC236}">
                <a16:creationId xmlns:a16="http://schemas.microsoft.com/office/drawing/2014/main" id="{A38249AE-6098-173A-26B2-3035747E3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75" y="185661"/>
            <a:ext cx="5733780" cy="6625984"/>
          </a:xfrm>
          <a:noFill/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B53E006-C2B3-0023-23AC-7E58CF541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D1631E-F0E0-267C-A594-ED2BD1BE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F3E38E-E967-45FA-AE92-034CE4A74EA9}" type="datetime1">
              <a:rPr lang="ko-KR" altLang="en-US" smtClean="0"/>
              <a:pPr>
                <a:spcAft>
                  <a:spcPts val="600"/>
                </a:spcAft>
              </a:pPr>
              <a:t>2024-05-31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5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418226-D746-E739-C264-AB8BCE5B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오타니</a:t>
            </a:r>
            <a:r>
              <a:rPr lang="ko-KR" altLang="en-US" dirty="0"/>
              <a:t> </a:t>
            </a:r>
            <a:r>
              <a:rPr lang="ko-KR" altLang="en-US" dirty="0" err="1"/>
              <a:t>쇼헤이</a:t>
            </a:r>
            <a:endParaRPr lang="ko-KR" altLang="en-US" dirty="0"/>
          </a:p>
        </p:txBody>
      </p:sp>
      <p:pic>
        <p:nvPicPr>
          <p:cNvPr id="7" name="내용 개체 틀 6" descr="스포츠, 운동 경기, 야구, 스포츠 유니폼이(가) 표시된 사진&#10;&#10;자동 생성된 설명">
            <a:extLst>
              <a:ext uri="{FF2B5EF4-FFF2-40B4-BE49-F238E27FC236}">
                <a16:creationId xmlns:a16="http://schemas.microsoft.com/office/drawing/2014/main" id="{14A6EAB1-DE96-CACD-3C65-E70CF736F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75" y="674255"/>
            <a:ext cx="7457470" cy="5433300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5944445-E3DB-D956-C940-3D487F5C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6AAB17-CA70-BCDB-4AEA-4B2CBDA7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38E-E967-45FA-AE92-034CE4A74EA9}" type="datetime1">
              <a:rPr lang="ko-KR" altLang="en-US" smtClean="0"/>
              <a:t>2024-05-31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9543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90_TF56160789" id="{11A5DD40-D213-4239-B5A2-34C90E722621}" vid="{34CC6CB0-C27F-499C-B426-D32440FDD9F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22469136 김광민 일본어 일본사회 기말고사</Template>
  <TotalTime>0</TotalTime>
  <Words>21</Words>
  <Application>Microsoft Office PowerPoint</Application>
  <PresentationFormat>와이드스크린</PresentationFormat>
  <Paragraphs>12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Malgun Gothic</vt:lpstr>
      <vt:lpstr>Calibri</vt:lpstr>
      <vt:lpstr>1_RetrospectVTI</vt:lpstr>
      <vt:lpstr> 5.주요 선수들</vt:lpstr>
      <vt:lpstr>이치로 스즈키</vt:lpstr>
      <vt:lpstr>마쓰이 히데키</vt:lpstr>
      <vt:lpstr>오 사다하루</vt:lpstr>
      <vt:lpstr>다르빗슈 유</vt:lpstr>
      <vt:lpstr>오타니 쇼헤이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5.주요 선수들</dc:title>
  <dc:creator>김광민</dc:creator>
  <cp:lastModifiedBy>김광민</cp:lastModifiedBy>
  <cp:revision>1</cp:revision>
  <dcterms:created xsi:type="dcterms:W3CDTF">2024-05-31T10:45:07Z</dcterms:created>
  <dcterms:modified xsi:type="dcterms:W3CDTF">2024-05-31T10:45:46Z</dcterms:modified>
</cp:coreProperties>
</file>