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8" r:id="rId2"/>
    <p:sldId id="292" r:id="rId3"/>
    <p:sldId id="322" r:id="rId4"/>
    <p:sldId id="320" r:id="rId5"/>
    <p:sldId id="321" r:id="rId6"/>
    <p:sldId id="319" r:id="rId7"/>
    <p:sldId id="323" r:id="rId8"/>
    <p:sldId id="324" r:id="rId9"/>
    <p:sldId id="325" r:id="rId10"/>
    <p:sldId id="326" r:id="rId11"/>
    <p:sldId id="297" r:id="rId12"/>
  </p:sldIdLst>
  <p:sldSz cx="12190413" cy="6859588"/>
  <p:notesSz cx="9144000" cy="6858000"/>
  <p:custDataLst>
    <p:tags r:id="rId14"/>
  </p:custDataLst>
  <p:defaultTextStyle>
    <a:defPPr>
      <a:defRPr lang="zh-CN"/>
    </a:defPPr>
    <a:lvl1pPr marL="0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4247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8495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2741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6988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21236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5483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9731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53977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>
          <p15:clr>
            <a:srgbClr val="A4A3A4"/>
          </p15:clr>
        </p15:guide>
        <p15:guide id="2" pos="34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14" autoAdjust="0"/>
  </p:normalViewPr>
  <p:slideViewPr>
    <p:cSldViewPr>
      <p:cViewPr varScale="1">
        <p:scale>
          <a:sx n="99" d="100"/>
          <a:sy n="99" d="100"/>
        </p:scale>
        <p:origin x="174" y="96"/>
      </p:cViewPr>
      <p:guideLst>
        <p:guide orient="horz" pos="2478"/>
        <p:guide pos="3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374C2-268A-42F5-81E6-65379DB0A7FF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87588" y="514350"/>
            <a:ext cx="456882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E396A-8AD1-434C-AA1A-99ACC80D1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623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44247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088495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32741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176988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721236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265483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809731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353977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920"/>
            <a:ext cx="10361851" cy="1470365"/>
          </a:xfrm>
        </p:spPr>
        <p:txBody>
          <a:bodyPr>
            <a:normAutofit/>
          </a:bodyPr>
          <a:lstStyle/>
          <a:p>
            <a:r>
              <a:rPr lang="ko-KO" altLang="ko-KO" sz="35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O" altLang="ko-KO" sz="2200">
                <a:latin typeface="NanumGothic"/>
                <a:ea typeface="NanumGothic"/>
              </a:rPr>
              <a:t>마스터 자막 스타일을 편집하려면 여기를 클릭하세요.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448762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O" altLang="ko-KO" sz="40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vert">
            <a:normAutofit/>
          </a:bodyPr>
          <a:lstStyle/>
          <a:p>
            <a:pPr lvl="0"/>
            <a:r>
              <a:rPr lang="ko-KO" altLang="ko-KO" sz="26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75204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vert">
            <a:normAutofit/>
          </a:bodyPr>
          <a:lstStyle/>
          <a:p>
            <a:r>
              <a:rPr lang="ko-KO" altLang="ko-KO" sz="4800">
                <a:latin typeface="NanumGothic"/>
                <a:ea typeface="NanumGothic"/>
              </a:rPr>
              <a:t>마스터 제목 스타일을 편집하려면 여기를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vert">
            <a:normAutofit/>
          </a:bodyPr>
          <a:lstStyle/>
          <a:p>
            <a:pPr lvl="0"/>
            <a:r>
              <a:rPr lang="ko-KO" altLang="ko-KO" sz="35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89893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O" altLang="ko-KO" sz="40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ko-KO" altLang="ko-KO" sz="19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22504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>
            <a:normAutofit/>
          </a:bodyPr>
          <a:lstStyle>
            <a:lvl1pPr algn="l">
              <a:defRPr sz="4700" b="1" cap="all"/>
            </a:lvl1pPr>
          </a:lstStyle>
          <a:p>
            <a:r>
              <a:rPr lang="ko-KO" altLang="ko-KO" sz="35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5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884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769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7212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654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809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353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O" altLang="ko-KO">
                <a:latin typeface="NanumGothic"/>
                <a:ea typeface="NanumGothic"/>
              </a:rPr>
              <a:t>마스터 텍스트 스타일을 편집하려면 여기를 클릭하세요.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7482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O" altLang="ko-KO" sz="40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384099" cy="4527011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O" altLang="ko-KO" sz="31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O" altLang="ko-KO" sz="31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15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r>
              <a:rPr lang="ko-KO" altLang="ko-KO" sz="40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0"/>
          </a:xfrm>
        </p:spPr>
        <p:txBody>
          <a:bodyPr anchor="t">
            <a:normAutofit lnSpcReduction="20000"/>
          </a:bodyPr>
          <a:lstStyle>
            <a:lvl1pPr marL="0" indent="0">
              <a:buNone/>
              <a:defRPr sz="2800" b="1"/>
            </a:lvl1pPr>
            <a:lvl2pPr marL="544247" indent="0">
              <a:buNone/>
              <a:defRPr sz="2400" b="1"/>
            </a:lvl2pPr>
            <a:lvl3pPr marL="1088495" indent="0">
              <a:buNone/>
              <a:defRPr sz="2200" b="1"/>
            </a:lvl3pPr>
            <a:lvl4pPr marL="1632741" indent="0">
              <a:buNone/>
              <a:defRPr sz="1900" b="1"/>
            </a:lvl4pPr>
            <a:lvl5pPr marL="2176988" indent="0">
              <a:buNone/>
              <a:defRPr sz="1900" b="1"/>
            </a:lvl5pPr>
            <a:lvl6pPr marL="2721236" indent="0">
              <a:buNone/>
              <a:defRPr sz="1900" b="1"/>
            </a:lvl6pPr>
            <a:lvl7pPr marL="3265483" indent="0">
              <a:buNone/>
              <a:defRPr sz="1900" b="1"/>
            </a:lvl7pPr>
            <a:lvl8pPr marL="3809731" indent="0">
              <a:buNone/>
              <a:defRPr sz="1900" b="1"/>
            </a:lvl8pPr>
            <a:lvl9pPr marL="4353977" indent="0">
              <a:buNone/>
              <a:defRPr sz="1900" b="1"/>
            </a:lvl9pPr>
          </a:lstStyle>
          <a:p>
            <a:pPr lvl="0"/>
            <a:r>
              <a:rPr lang="ko-KO" altLang="ko-KO" sz="1900">
                <a:latin typeface="NanumGothic"/>
                <a:ea typeface="NanumGothic"/>
              </a:rPr>
              <a:t>마스터 텍스트 스타일을 편집하려면 여기를 클릭하세요.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2" y="2175378"/>
            <a:ext cx="5386216" cy="39522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O" altLang="ko-KO" sz="14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1" cy="639910"/>
          </a:xfrm>
        </p:spPr>
        <p:txBody>
          <a:bodyPr anchor="t">
            <a:normAutofit lnSpcReduction="20000"/>
          </a:bodyPr>
          <a:lstStyle>
            <a:lvl1pPr marL="0" indent="0">
              <a:buNone/>
              <a:defRPr sz="2800" b="1"/>
            </a:lvl1pPr>
            <a:lvl2pPr marL="544247" indent="0">
              <a:buNone/>
              <a:defRPr sz="2400" b="1"/>
            </a:lvl2pPr>
            <a:lvl3pPr marL="1088495" indent="0">
              <a:buNone/>
              <a:defRPr sz="2200" b="1"/>
            </a:lvl3pPr>
            <a:lvl4pPr marL="1632741" indent="0">
              <a:buNone/>
              <a:defRPr sz="1900" b="1"/>
            </a:lvl4pPr>
            <a:lvl5pPr marL="2176988" indent="0">
              <a:buNone/>
              <a:defRPr sz="1900" b="1"/>
            </a:lvl5pPr>
            <a:lvl6pPr marL="2721236" indent="0">
              <a:buNone/>
              <a:defRPr sz="1900" b="1"/>
            </a:lvl6pPr>
            <a:lvl7pPr marL="3265483" indent="0">
              <a:buNone/>
              <a:defRPr sz="1900" b="1"/>
            </a:lvl7pPr>
            <a:lvl8pPr marL="3809731" indent="0">
              <a:buNone/>
              <a:defRPr sz="1900" b="1"/>
            </a:lvl8pPr>
            <a:lvl9pPr marL="4353977" indent="0">
              <a:buNone/>
              <a:defRPr sz="1900" b="1"/>
            </a:lvl9pPr>
          </a:lstStyle>
          <a:p>
            <a:pPr lvl="0"/>
            <a:r>
              <a:rPr lang="ko-KO" altLang="ko-KO" sz="1900">
                <a:latin typeface="NanumGothic"/>
                <a:ea typeface="NanumGothic"/>
              </a:rPr>
              <a:t>마스터 텍스트 스타일을 편집하려면 여기를 클릭하세요.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2" y="2175378"/>
            <a:ext cx="5388331" cy="39522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O" altLang="ko-KO" sz="14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3666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O" altLang="ko-KO" sz="40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38599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559512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2" y="273113"/>
            <a:ext cx="4010562" cy="1162319"/>
          </a:xfrm>
        </p:spPr>
        <p:txBody>
          <a:bodyPr anchor="t">
            <a:normAutofit/>
          </a:bodyPr>
          <a:lstStyle>
            <a:lvl1pPr algn="l">
              <a:defRPr sz="2400" b="1"/>
            </a:lvl1pPr>
          </a:lstStyle>
          <a:p>
            <a:r>
              <a:rPr lang="ko-KO" altLang="ko-KO" sz="11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80" cy="5854468"/>
          </a:xfrm>
        </p:spPr>
        <p:txBody>
          <a:bodyPr>
            <a:normAutofit/>
          </a:bodyPr>
          <a:lstStyle>
            <a:lvl1pPr>
              <a:defRPr sz="3800"/>
            </a:lvl1pPr>
            <a:lvl2pPr>
              <a:defRPr sz="34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O" altLang="ko-KO" sz="19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2" y="1435434"/>
            <a:ext cx="4010562" cy="469214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544247" indent="0">
              <a:buNone/>
              <a:defRPr sz="1500"/>
            </a:lvl2pPr>
            <a:lvl3pPr marL="1088495" indent="0">
              <a:buNone/>
              <a:defRPr sz="1200"/>
            </a:lvl3pPr>
            <a:lvl4pPr marL="1632741" indent="0">
              <a:buNone/>
              <a:defRPr sz="1000"/>
            </a:lvl4pPr>
            <a:lvl5pPr marL="2176988" indent="0">
              <a:buNone/>
              <a:defRPr sz="1000"/>
            </a:lvl5pPr>
            <a:lvl6pPr marL="2721236" indent="0">
              <a:buNone/>
              <a:defRPr sz="1000"/>
            </a:lvl6pPr>
            <a:lvl7pPr marL="3265483" indent="0">
              <a:buNone/>
              <a:defRPr sz="1000"/>
            </a:lvl7pPr>
            <a:lvl8pPr marL="3809731" indent="0">
              <a:buNone/>
              <a:defRPr sz="1000"/>
            </a:lvl8pPr>
            <a:lvl9pPr marL="4353977" indent="0">
              <a:buNone/>
              <a:defRPr sz="1000"/>
            </a:lvl9pPr>
          </a:lstStyle>
          <a:p>
            <a:pPr lvl="0"/>
            <a:r>
              <a:rPr lang="ko-KO" altLang="ko-KO" sz="800">
                <a:latin typeface="NanumGothic"/>
                <a:ea typeface="NanumGothic"/>
              </a:rPr>
              <a:t>마스터 텍스트 스타일을 편집하려면 여기를 클릭하세요.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67667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1713"/>
            <a:ext cx="7314248" cy="566869"/>
          </a:xfrm>
        </p:spPr>
        <p:txBody>
          <a:bodyPr anchor="t">
            <a:normAutofit/>
          </a:bodyPr>
          <a:lstStyle>
            <a:lvl1pPr algn="l">
              <a:defRPr sz="2400" b="1"/>
            </a:lvl1pPr>
          </a:lstStyle>
          <a:p>
            <a:r>
              <a:rPr lang="ko-KO" altLang="ko-KO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47" indent="0">
              <a:buNone/>
              <a:defRPr sz="3400"/>
            </a:lvl2pPr>
            <a:lvl3pPr marL="1088495" indent="0">
              <a:buNone/>
              <a:defRPr sz="2800"/>
            </a:lvl3pPr>
            <a:lvl4pPr marL="1632741" indent="0">
              <a:buNone/>
              <a:defRPr sz="2400"/>
            </a:lvl4pPr>
            <a:lvl5pPr marL="2176988" indent="0">
              <a:buNone/>
              <a:defRPr sz="2400"/>
            </a:lvl5pPr>
            <a:lvl6pPr marL="2721236" indent="0">
              <a:buNone/>
              <a:defRPr sz="2400"/>
            </a:lvl6pPr>
            <a:lvl7pPr marL="3265483" indent="0">
              <a:buNone/>
              <a:defRPr sz="2400"/>
            </a:lvl7pPr>
            <a:lvl8pPr marL="3809731" indent="0">
              <a:buNone/>
              <a:defRPr sz="2400"/>
            </a:lvl8pPr>
            <a:lvl9pPr marL="4353977" indent="0">
              <a:buNone/>
              <a:defRPr sz="24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544247" indent="0">
              <a:buNone/>
              <a:defRPr sz="1500"/>
            </a:lvl2pPr>
            <a:lvl3pPr marL="1088495" indent="0">
              <a:buNone/>
              <a:defRPr sz="1200"/>
            </a:lvl3pPr>
            <a:lvl4pPr marL="1632741" indent="0">
              <a:buNone/>
              <a:defRPr sz="1000"/>
            </a:lvl4pPr>
            <a:lvl5pPr marL="2176988" indent="0">
              <a:buNone/>
              <a:defRPr sz="1000"/>
            </a:lvl5pPr>
            <a:lvl6pPr marL="2721236" indent="0">
              <a:buNone/>
              <a:defRPr sz="1000"/>
            </a:lvl6pPr>
            <a:lvl7pPr marL="3265483" indent="0">
              <a:buNone/>
              <a:defRPr sz="1000"/>
            </a:lvl7pPr>
            <a:lvl8pPr marL="3809731" indent="0">
              <a:buNone/>
              <a:defRPr sz="1000"/>
            </a:lvl8pPr>
            <a:lvl9pPr marL="4353977" indent="0">
              <a:buNone/>
              <a:defRPr sz="1000"/>
            </a:lvl9pPr>
          </a:lstStyle>
          <a:p>
            <a:pPr lvl="0"/>
            <a:r>
              <a:rPr lang="ko-KO" altLang="ko-KO" sz="800">
                <a:latin typeface="NanumGothic"/>
                <a:ea typeface="NanumGothic"/>
              </a:rPr>
              <a:t>마스터 텍스트 스타일을 편집하려면 여기를 클릭하세요.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01023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108850" tIns="54424" rIns="108850" bIns="54424" rtlCol="0" anchor="t">
            <a:normAutofit/>
          </a:bodyPr>
          <a:lstStyle/>
          <a:p>
            <a:r>
              <a:rPr lang="ko-KO" altLang="ko-KO" sz="40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08850" tIns="54424" rIns="108850" bIns="54424" rtlCol="0">
            <a:normAutofit/>
          </a:bodyPr>
          <a:lstStyle/>
          <a:p>
            <a:pPr lvl="0"/>
            <a:r>
              <a:rPr lang="ko-KO" altLang="ko-KO" sz="19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850" tIns="54424" rIns="108850" bIns="54424" rtlCol="0" anchor="ctr">
            <a:normAutofit/>
          </a:bodyPr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50" tIns="54424" rIns="108850" bIns="54424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4" rIns="108850" bIns="54424" rtlCol="0" anchor="ctr">
            <a:normAutofit/>
          </a:bodyPr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05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1088495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6" indent="-408186" algn="l" defTabSz="1088495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2" indent="-340155" algn="l" defTabSz="1088495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17" indent="-272124" algn="l" defTabSz="108849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65" indent="-272124" algn="l" defTabSz="108849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12" indent="-272124" algn="l" defTabSz="1088495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59" indent="-272124" algn="l" defTabSz="108849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07" indent="-272124" algn="l" defTabSz="108849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53" indent="-272124" algn="l" defTabSz="108849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01" indent="-272124" algn="l" defTabSz="108849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47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495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41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988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36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483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31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977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4F659-9AE5-6F0F-063D-57DB740D8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:\Z 其他\新建文件夹01\0000\31.png">
            <a:extLst>
              <a:ext uri="{FF2B5EF4-FFF2-40B4-BE49-F238E27FC236}">
                <a16:creationId xmlns:a16="http://schemas.microsoft.com/office/drawing/2014/main" id="{CEB5E24A-FB11-EFE1-06BB-CE289F045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604"/>
          <a:stretch>
            <a:fillRect/>
          </a:stretch>
        </p:blipFill>
        <p:spPr bwMode="auto">
          <a:xfrm rot="1423884">
            <a:off x="-555001" y="-11290"/>
            <a:ext cx="3044960" cy="220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椭圆 1">
            <a:extLst>
              <a:ext uri="{FF2B5EF4-FFF2-40B4-BE49-F238E27FC236}">
                <a16:creationId xmlns:a16="http://schemas.microsoft.com/office/drawing/2014/main" id="{2DB6242D-DCE2-7310-35C8-8B917DCDF918}"/>
              </a:ext>
            </a:extLst>
          </p:cNvPr>
          <p:cNvSpPr/>
          <p:nvPr/>
        </p:nvSpPr>
        <p:spPr>
          <a:xfrm>
            <a:off x="691420" y="590438"/>
            <a:ext cx="1333171" cy="1333171"/>
          </a:xfrm>
          <a:prstGeom prst="ellipse">
            <a:avLst/>
          </a:prstGeom>
          <a:solidFill>
            <a:srgbClr val="FFFFFF">
              <a:alpha val="54902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CC9E86-A2EE-0B1D-86A6-E2F2878DA81E}"/>
              </a:ext>
            </a:extLst>
          </p:cNvPr>
          <p:cNvSpPr txBox="1"/>
          <p:nvPr/>
        </p:nvSpPr>
        <p:spPr>
          <a:xfrm>
            <a:off x="966621" y="550052"/>
            <a:ext cx="782771" cy="132343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sz="8000" dirty="0">
                <a:solidFill>
                  <a:srgbClr val="502800"/>
                </a:solidFill>
                <a:latin typeface="NanumGothic"/>
                <a:ea typeface="NanumGothic"/>
              </a:rPr>
              <a:t>5</a:t>
            </a:r>
            <a:endParaRPr lang="zh-CN" altLang="en-US" sz="8000" dirty="0">
              <a:solidFill>
                <a:srgbClr val="502800"/>
              </a:solidFill>
              <a:latin typeface="Lato Black" panose="020F0A02020204030203" pitchFamily="34" charset="0"/>
            </a:endParaRPr>
          </a:p>
        </p:txBody>
      </p:sp>
      <p:pic>
        <p:nvPicPr>
          <p:cNvPr id="8" name="Picture 2" descr="H:\Z 其他\新建文件夹01\0000\33.png">
            <a:extLst>
              <a:ext uri="{FF2B5EF4-FFF2-40B4-BE49-F238E27FC236}">
                <a16:creationId xmlns:a16="http://schemas.microsoft.com/office/drawing/2014/main" id="{64CEAD37-B91C-5649-BEC7-C575CF66F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90" b="42748"/>
          <a:stretch>
            <a:fillRect/>
          </a:stretch>
        </p:blipFill>
        <p:spPr bwMode="auto">
          <a:xfrm rot="10800000" flipH="1">
            <a:off x="10132887" y="-209835"/>
            <a:ext cx="3284767" cy="326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:\Z 其他\新建文件夹01\0000\34.png">
            <a:extLst>
              <a:ext uri="{FF2B5EF4-FFF2-40B4-BE49-F238E27FC236}">
                <a16:creationId xmlns:a16="http://schemas.microsoft.com/office/drawing/2014/main" id="{98CB115D-F731-5DC8-A208-0DEC23D6D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01" t="187" r="1923" b="75936"/>
          <a:stretch>
            <a:fillRect/>
          </a:stretch>
        </p:blipFill>
        <p:spPr bwMode="auto">
          <a:xfrm>
            <a:off x="-1897682" y="5518474"/>
            <a:ext cx="4392488" cy="167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EF19DE2D-F66B-5933-6FFD-24814768D3A8}"/>
              </a:ext>
            </a:extLst>
          </p:cNvPr>
          <p:cNvSpPr txBox="1"/>
          <p:nvPr/>
        </p:nvSpPr>
        <p:spPr>
          <a:xfrm>
            <a:off x="6095206" y="2853730"/>
            <a:ext cx="6063134" cy="1328928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>
                <a:latin typeface="宋体" pitchFamily="2" charset="-122"/>
                <a:ea typeface="宋体" pitchFamily="2" charset="-122"/>
              </a:defRPr>
            </a:lvl1pPr>
          </a:lstStyle>
          <a:p>
            <a:r>
              <a:rPr lang="ko-KR" altLang="en-US" sz="6000" dirty="0" err="1">
                <a:latin typeface="나눔고딕" pitchFamily="2" charset="-127"/>
                <a:ea typeface="나눔고딕" pitchFamily="2" charset="-127"/>
              </a:rPr>
              <a:t>금각사</a:t>
            </a:r>
            <a:r>
              <a:rPr lang="ko-KR" altLang="en-US" sz="6000" dirty="0">
                <a:latin typeface="나눔고딕" pitchFamily="2" charset="-127"/>
                <a:ea typeface="나눔고딕" pitchFamily="2" charset="-127"/>
              </a:rPr>
              <a:t> </a:t>
            </a:r>
            <a:r>
              <a:rPr lang="en-US" altLang="ko-KR" sz="6000" dirty="0">
                <a:latin typeface="나눔고딕" pitchFamily="2" charset="-127"/>
                <a:ea typeface="나눔고딕" pitchFamily="2" charset="-127"/>
              </a:rPr>
              <a:t>(</a:t>
            </a:r>
            <a:r>
              <a:rPr lang="ko-KR" altLang="en-US" sz="6000" dirty="0" err="1">
                <a:latin typeface="나눔고딕" pitchFamily="2" charset="-127"/>
                <a:ea typeface="나눔고딕" pitchFamily="2" charset="-127"/>
              </a:rPr>
              <a:t>킨카쿠지</a:t>
            </a:r>
            <a:r>
              <a:rPr lang="en-US" altLang="ko-KR" sz="6000" dirty="0">
                <a:latin typeface="나눔고딕" pitchFamily="2" charset="-127"/>
                <a:ea typeface="나눔고딕" pitchFamily="2" charset="-127"/>
              </a:rPr>
              <a:t>)</a:t>
            </a:r>
            <a:endParaRPr lang="zh-CN" altLang="en-US" sz="6000" b="1" dirty="0">
              <a:solidFill>
                <a:srgbClr val="C00000"/>
              </a:solidFill>
              <a:latin typeface="나눔고딕" pitchFamily="2" charset="-127"/>
              <a:ea typeface="HY견고딕" panose="02030600000101010101" pitchFamily="18" charset="-127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463AD7D-9FB6-5BAF-D43A-5837886690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611" y="1873491"/>
            <a:ext cx="4392488" cy="355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7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F4E4E-3E78-F7BC-6707-CC516948E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940165F-EA09-8A41-5B58-E38B541B6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13" y="837506"/>
            <a:ext cx="3490448" cy="46539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EFCC57-3525-B0E7-B29F-829CF018F325}"/>
              </a:ext>
            </a:extLst>
          </p:cNvPr>
          <p:cNvSpPr txBox="1"/>
          <p:nvPr/>
        </p:nvSpPr>
        <p:spPr>
          <a:xfrm>
            <a:off x="6671270" y="477466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마무리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C482FC-4BED-AF1D-17D8-7687AF2EDB9A}"/>
              </a:ext>
            </a:extLst>
          </p:cNvPr>
          <p:cNvSpPr txBox="1"/>
          <p:nvPr/>
        </p:nvSpPr>
        <p:spPr>
          <a:xfrm>
            <a:off x="4222998" y="1183025"/>
            <a:ext cx="7272808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교토의 역사와 교토를 직접 소개하면서 교토는 정말 매력적인 도시였습니다</a:t>
            </a:r>
            <a:r>
              <a:rPr lang="en-US" altLang="ko-KR" dirty="0"/>
              <a:t>. </a:t>
            </a:r>
            <a:r>
              <a:rPr lang="ko-KR" altLang="en-US" b="1" dirty="0"/>
              <a:t>교토타워</a:t>
            </a:r>
            <a:r>
              <a:rPr lang="ko-KR" altLang="en-US" dirty="0"/>
              <a:t>에 올라가서 도시를 내려다봤는데</a:t>
            </a:r>
            <a:r>
              <a:rPr lang="en-US" altLang="ko-KR" dirty="0"/>
              <a:t>, </a:t>
            </a:r>
            <a:r>
              <a:rPr lang="ko-KR" altLang="en-US" dirty="0"/>
              <a:t>깔끔하고 고즈넉한 풍경이 참 인상 깊었고</a:t>
            </a:r>
            <a:r>
              <a:rPr lang="en-US" altLang="ko-KR" dirty="0"/>
              <a:t>, </a:t>
            </a:r>
            <a:r>
              <a:rPr lang="ko-KR" altLang="en-US" dirty="0"/>
              <a:t>특히 저녁에 보았던 노을이 너무 예뻐서 한참을 바라봤었습니다</a:t>
            </a:r>
            <a:r>
              <a:rPr lang="en-US" altLang="ko-KR" dirty="0"/>
              <a:t>. </a:t>
            </a:r>
            <a:r>
              <a:rPr lang="ko-KR" altLang="en-US" b="1" dirty="0" err="1"/>
              <a:t>기요미즈데라</a:t>
            </a:r>
            <a:r>
              <a:rPr lang="ko-KR" altLang="en-US" dirty="0" err="1"/>
              <a:t>는</a:t>
            </a:r>
            <a:r>
              <a:rPr lang="ko-KR" altLang="en-US" dirty="0"/>
              <a:t> 오래된 사찰 특유의 분위기가 정말 좋았다</a:t>
            </a:r>
            <a:r>
              <a:rPr lang="en-US" altLang="ko-KR" dirty="0"/>
              <a:t>. </a:t>
            </a:r>
            <a:r>
              <a:rPr lang="ko-KR" altLang="en-US" dirty="0"/>
              <a:t>나무로 만들어진 무대에서 보이는 풍경이 </a:t>
            </a:r>
            <a:r>
              <a:rPr lang="ko-KR" altLang="en-US" dirty="0" err="1"/>
              <a:t>멋졌고</a:t>
            </a:r>
            <a:r>
              <a:rPr lang="en-US" altLang="ko-KR" dirty="0"/>
              <a:t>, </a:t>
            </a:r>
            <a:r>
              <a:rPr lang="ko-KR" altLang="en-US" dirty="0"/>
              <a:t>조용히 걸으며 시간을 보내기에 딱 좋은 곳이었습니다</a:t>
            </a:r>
            <a:r>
              <a:rPr lang="en-US" altLang="ko-KR" dirty="0"/>
              <a:t>. </a:t>
            </a:r>
            <a:r>
              <a:rPr lang="ko-KR" altLang="en-US" b="1" dirty="0" err="1"/>
              <a:t>후시미</a:t>
            </a:r>
            <a:r>
              <a:rPr lang="ko-KR" altLang="en-US" b="1" dirty="0"/>
              <a:t> </a:t>
            </a:r>
            <a:r>
              <a:rPr lang="ko-KR" altLang="en-US" b="1" dirty="0" err="1"/>
              <a:t>이나리</a:t>
            </a:r>
            <a:r>
              <a:rPr lang="ko-KR" altLang="en-US" dirty="0" err="1"/>
              <a:t>는</a:t>
            </a:r>
            <a:r>
              <a:rPr lang="ko-KR" altLang="en-US" dirty="0"/>
              <a:t> 끝없이 이어지는 붉은 도리이 길이 너무 인상적이었다</a:t>
            </a:r>
            <a:r>
              <a:rPr lang="en-US" altLang="ko-KR" dirty="0"/>
              <a:t>. </a:t>
            </a:r>
            <a:r>
              <a:rPr lang="ko-KR" altLang="en-US" dirty="0" err="1"/>
              <a:t>걸을수록</a:t>
            </a:r>
            <a:r>
              <a:rPr lang="ko-KR" altLang="en-US" dirty="0"/>
              <a:t> 새로운 느낌이 들고</a:t>
            </a:r>
            <a:r>
              <a:rPr lang="en-US" altLang="ko-KR" dirty="0"/>
              <a:t>, </a:t>
            </a:r>
            <a:r>
              <a:rPr lang="ko-KR" altLang="en-US" dirty="0"/>
              <a:t>자연과 어우러진 풍경이 정말 좋았습니다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짧은 시간이었지만 교토는 곳곳에서 특별한 경험을 주는 도시였던 것 같습니다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265555-FB8A-C34B-7F21-6E85EC9093BD}"/>
              </a:ext>
            </a:extLst>
          </p:cNvPr>
          <p:cNvSpPr txBox="1"/>
          <p:nvPr/>
        </p:nvSpPr>
        <p:spPr>
          <a:xfrm>
            <a:off x="478582" y="5806638"/>
            <a:ext cx="2952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2024.07.31~2024.08.03</a:t>
            </a:r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8BB239-2E5F-AB04-9BB2-9E0048EA0C14}"/>
              </a:ext>
            </a:extLst>
          </p:cNvPr>
          <p:cNvSpPr txBox="1"/>
          <p:nvPr/>
        </p:nvSpPr>
        <p:spPr>
          <a:xfrm>
            <a:off x="910630" y="6269097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/>
              <a:t>교토 여행을 마치며</a:t>
            </a:r>
          </a:p>
        </p:txBody>
      </p:sp>
    </p:spTree>
    <p:extLst>
      <p:ext uri="{BB962C8B-B14F-4D97-AF65-F5344CB8AC3E}">
        <p14:creationId xmlns:p14="http://schemas.microsoft.com/office/powerpoint/2010/main" val="12678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7579"/>
            <a:ext cx="334566" cy="1158240"/>
          </a:xfrm>
          <a:prstGeom prst="rect">
            <a:avLst/>
          </a:prstGeom>
          <a:solidFill>
            <a:srgbClr val="BAC8D8"/>
          </a:solidFill>
        </p:spPr>
        <p:txBody>
          <a:bodyPr wrap="square" rtlCol="0">
            <a:normAutofit/>
          </a:bodyPr>
          <a:lstStyle/>
          <a:p>
            <a:pPr algn="ctr"/>
            <a:r>
              <a:rPr lang="ko-KO" altLang="ko-KO" sz="1400">
                <a:latin typeface="NanumGothic"/>
                <a:ea typeface="NanumGothic"/>
              </a:rPr>
              <a:t>일본의 여단</a:t>
            </a:r>
            <a:endParaRPr lang="zh-CN" altLang="en-US" sz="180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098" name="Picture 2" descr="H:\Z 其他\新建文件夹01\PPT\61（22页）\pexels-tirachard-kumtanom-3471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763"/>
            <a:ext cx="12192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9092B0-942E-B6D6-6D74-C45C6F9BD33B}"/>
              </a:ext>
            </a:extLst>
          </p:cNvPr>
          <p:cNvSpPr txBox="1"/>
          <p:nvPr/>
        </p:nvSpPr>
        <p:spPr>
          <a:xfrm>
            <a:off x="3566887" y="2349674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0" dirty="0">
                <a:solidFill>
                  <a:schemeClr val="bg1"/>
                </a:solidFill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14479182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4876536" y="2069233"/>
            <a:ext cx="250544" cy="22755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175326" y="1276091"/>
            <a:ext cx="2778865" cy="774192"/>
          </a:xfrm>
          <a:prstGeom prst="rect">
            <a:avLst/>
          </a:prstGeom>
          <a:noFill/>
        </p:spPr>
        <p:txBody>
          <a:bodyPr wrap="square">
            <a:normAutofit fontScale="85000" lnSpcReduction="10000"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>
                <a:latin typeface="宋体" pitchFamily="2" charset="-122"/>
                <a:ea typeface="宋体" pitchFamily="2" charset="-122"/>
              </a:defRPr>
            </a:lvl1pPr>
          </a:lstStyle>
          <a:p>
            <a:r>
              <a:rPr lang="ko-KR" alt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anumGothic"/>
                <a:ea typeface="NanumGothic"/>
              </a:rPr>
              <a:t>금각사</a:t>
            </a:r>
            <a:r>
              <a:rPr lang="ko-KR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anumGothic"/>
                <a:ea typeface="NanumGothic"/>
              </a:rPr>
              <a:t> </a:t>
            </a: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anumGothic"/>
                <a:ea typeface="NanumGothic"/>
              </a:rPr>
              <a:t>(</a:t>
            </a:r>
            <a:r>
              <a:rPr lang="ko-KR" alt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anumGothic"/>
                <a:ea typeface="NanumGothic"/>
              </a:rPr>
              <a:t>킨카쿠지</a:t>
            </a: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anumGothic"/>
                <a:ea typeface="NanumGothic"/>
              </a:rPr>
              <a:t>)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Yu Gothic Light" pitchFamily="34" charset="-128"/>
              <a:ea typeface="Yu Gothic Light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91150" y="2205658"/>
            <a:ext cx="6264695" cy="3550045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2000">
                <a:latin typeface="Lato Black" panose="020F0A02020204030203" pitchFamily="34" charset="0"/>
                <a:ea typeface="印品黑体" panose="00000500000000000000" pitchFamily="2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b="1" dirty="0" err="1">
                <a:solidFill>
                  <a:srgbClr val="202122"/>
                </a:solidFill>
                <a:latin typeface="Arial" panose="020B0604020202020204" pitchFamily="34" charset="0"/>
              </a:rPr>
              <a:t>로쿠온지</a:t>
            </a:r>
            <a:r>
              <a:rPr lang="en-US" altLang="ko-KR" dirty="0">
                <a:solidFill>
                  <a:srgbClr val="202122"/>
                </a:solidFill>
                <a:latin typeface="Arial" panose="020B0604020202020204" pitchFamily="34" charset="0"/>
              </a:rPr>
              <a:t>(</a:t>
            </a:r>
            <a:r>
              <a:rPr lang="ko-KR" altLang="en-US" dirty="0">
                <a:solidFill>
                  <a:srgbClr val="202122"/>
                </a:solidFill>
                <a:latin typeface="Arial" panose="020B0604020202020204" pitchFamily="34" charset="0"/>
              </a:rPr>
              <a:t>일본어</a:t>
            </a:r>
            <a:r>
              <a:rPr lang="en-US" altLang="ko-KR" dirty="0">
                <a:solidFill>
                  <a:srgbClr val="202122"/>
                </a:solidFill>
                <a:latin typeface="Arial" panose="020B0604020202020204" pitchFamily="34" charset="0"/>
              </a:rPr>
              <a:t>: </a:t>
            </a:r>
            <a:r>
              <a:rPr lang="ko-KR" altLang="en-US" dirty="0">
                <a:solidFill>
                  <a:srgbClr val="202122"/>
                </a:solidFill>
                <a:ea typeface="Arial" panose="020B0604020202020204" pitchFamily="34" charset="0"/>
              </a:rPr>
              <a:t>鹿苑寺</a:t>
            </a:r>
            <a:r>
              <a:rPr lang="en-US" altLang="ko-KR" dirty="0">
                <a:solidFill>
                  <a:srgbClr val="202122"/>
                </a:solidFill>
                <a:latin typeface="Arial" panose="020B0604020202020204" pitchFamily="34" charset="0"/>
              </a:rPr>
              <a:t>)</a:t>
            </a:r>
            <a:r>
              <a:rPr lang="ko-KR" altLang="en-US" dirty="0">
                <a:solidFill>
                  <a:srgbClr val="202122"/>
                </a:solidFill>
                <a:latin typeface="Arial" panose="020B0604020202020204" pitchFamily="34" charset="0"/>
              </a:rPr>
              <a:t>는 </a:t>
            </a:r>
            <a:r>
              <a:rPr lang="ko-KR" altLang="en-US" dirty="0">
                <a:latin typeface="Arial" panose="020B0604020202020204" pitchFamily="34" charset="0"/>
              </a:rPr>
              <a:t>일본</a:t>
            </a:r>
            <a:r>
              <a:rPr lang="ko-KR" altLang="en-US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ko-KR" altLang="en-US" dirty="0" err="1">
                <a:latin typeface="Arial" panose="020B0604020202020204" pitchFamily="34" charset="0"/>
              </a:rPr>
              <a:t>교토부</a:t>
            </a:r>
            <a:r>
              <a:rPr lang="ko-KR" altLang="en-US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ko-KR" altLang="en-US" dirty="0" err="1">
                <a:latin typeface="Arial" panose="020B0604020202020204" pitchFamily="34" charset="0"/>
              </a:rPr>
              <a:t>교토시</a:t>
            </a:r>
            <a:r>
              <a:rPr lang="ko-KR" altLang="en-US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ko-KR" altLang="en-US" dirty="0">
                <a:latin typeface="Arial" panose="020B0604020202020204" pitchFamily="34" charset="0"/>
              </a:rPr>
              <a:t>기타구</a:t>
            </a:r>
            <a:r>
              <a:rPr lang="ko-KR" altLang="en-US" dirty="0">
                <a:solidFill>
                  <a:srgbClr val="202122"/>
                </a:solidFill>
                <a:latin typeface="Arial" panose="020B0604020202020204" pitchFamily="34" charset="0"/>
              </a:rPr>
              <a:t>에 있는 일본 </a:t>
            </a:r>
            <a:r>
              <a:rPr lang="ko-KR" altLang="en-US" dirty="0">
                <a:latin typeface="Arial" panose="020B0604020202020204" pitchFamily="34" charset="0"/>
              </a:rPr>
              <a:t>선불교</a:t>
            </a:r>
            <a:r>
              <a:rPr lang="ko-KR" altLang="en-US" dirty="0">
                <a:solidFill>
                  <a:srgbClr val="202122"/>
                </a:solidFill>
                <a:latin typeface="Arial" panose="020B0604020202020204" pitchFamily="34" charset="0"/>
              </a:rPr>
              <a:t> 사찰에 있는 정자로 비공식적인 명칭으로는 </a:t>
            </a:r>
            <a:r>
              <a:rPr lang="ko-KR" altLang="en-US" b="1" dirty="0" err="1">
                <a:solidFill>
                  <a:srgbClr val="202122"/>
                </a:solidFill>
                <a:latin typeface="Arial" panose="020B0604020202020204" pitchFamily="34" charset="0"/>
              </a:rPr>
              <a:t>킨카쿠지</a:t>
            </a:r>
            <a:r>
              <a:rPr lang="en-US" altLang="ko-KR" dirty="0">
                <a:solidFill>
                  <a:srgbClr val="202122"/>
                </a:solidFill>
                <a:latin typeface="Arial" panose="020B0604020202020204" pitchFamily="34" charset="0"/>
              </a:rPr>
              <a:t>(</a:t>
            </a:r>
            <a:r>
              <a:rPr lang="ko-KR" altLang="en-US" dirty="0">
                <a:solidFill>
                  <a:srgbClr val="202122"/>
                </a:solidFill>
                <a:latin typeface="Arial" panose="020B0604020202020204" pitchFamily="34" charset="0"/>
              </a:rPr>
              <a:t>일본어</a:t>
            </a:r>
            <a:r>
              <a:rPr lang="en-US" altLang="ko-KR" dirty="0">
                <a:solidFill>
                  <a:srgbClr val="202122"/>
                </a:solidFill>
                <a:latin typeface="Arial" panose="020B0604020202020204" pitchFamily="34" charset="0"/>
              </a:rPr>
              <a:t>: </a:t>
            </a:r>
            <a:r>
              <a:rPr lang="ko-KR" altLang="en-US" dirty="0">
                <a:solidFill>
                  <a:srgbClr val="202122"/>
                </a:solidFill>
                <a:ea typeface="Arial" panose="020B0604020202020204" pitchFamily="34" charset="0"/>
              </a:rPr>
              <a:t>金閣寺</a:t>
            </a:r>
            <a:r>
              <a:rPr lang="en-US" altLang="ko-KR" dirty="0">
                <a:solidFill>
                  <a:srgbClr val="202122"/>
                </a:solidFill>
                <a:latin typeface="Arial" panose="020B0604020202020204" pitchFamily="34" charset="0"/>
              </a:rPr>
              <a:t>)</a:t>
            </a:r>
            <a:r>
              <a:rPr lang="ko-KR" altLang="en-US" dirty="0">
                <a:solidFill>
                  <a:srgbClr val="202122"/>
                </a:solidFill>
                <a:latin typeface="Arial" panose="020B0604020202020204" pitchFamily="34" charset="0"/>
              </a:rPr>
              <a:t>가 있는데</a:t>
            </a:r>
            <a:r>
              <a:rPr lang="en-US" altLang="ko-KR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ko-KR" altLang="en-US" dirty="0">
                <a:solidFill>
                  <a:srgbClr val="202122"/>
                </a:solidFill>
                <a:latin typeface="Arial" panose="020B0604020202020204" pitchFamily="34" charset="0"/>
              </a:rPr>
              <a:t>이 </a:t>
            </a:r>
            <a:r>
              <a:rPr lang="ko-KR" alt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이름으로더</a:t>
            </a:r>
            <a:r>
              <a:rPr lang="ko-KR" altLang="en-US" dirty="0">
                <a:solidFill>
                  <a:srgbClr val="202122"/>
                </a:solidFill>
                <a:latin typeface="Arial" panose="020B0604020202020204" pitchFamily="34" charset="0"/>
              </a:rPr>
              <a:t> 잘 알려져 있기도 하다</a:t>
            </a:r>
            <a:r>
              <a:rPr lang="en-US" altLang="ko-KR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r>
              <a:rPr lang="ko-KR" altLang="en-US" dirty="0">
                <a:solidFill>
                  <a:srgbClr val="202122"/>
                </a:solidFill>
                <a:latin typeface="Arial" panose="020B0604020202020204" pitchFamily="34" charset="0"/>
              </a:rPr>
              <a:t> 이 건물은 일본에서 가장 유명한 건물 중 하나로 매년 수많은 관광객들을 </a:t>
            </a:r>
            <a:r>
              <a:rPr lang="ko-KR" alt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끌어모으고</a:t>
            </a:r>
            <a:r>
              <a:rPr lang="ko-KR" altLang="en-US" dirty="0">
                <a:solidFill>
                  <a:srgbClr val="202122"/>
                </a:solidFill>
                <a:latin typeface="Arial" panose="020B0604020202020204" pitchFamily="34" charset="0"/>
              </a:rPr>
              <a:t> 있다</a:t>
            </a:r>
            <a:r>
              <a:rPr lang="en-US" altLang="ko-KR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r>
              <a:rPr lang="ko-KR" altLang="en-US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ko-KR" altLang="en-US" dirty="0" err="1">
                <a:solidFill>
                  <a:srgbClr val="202122"/>
                </a:solidFill>
                <a:latin typeface="Arial" panose="020B0604020202020204" pitchFamily="34" charset="0"/>
              </a:rPr>
              <a:t>로쿠온지는</a:t>
            </a:r>
            <a:r>
              <a:rPr lang="ko-KR" altLang="en-US" dirty="0">
                <a:solidFill>
                  <a:srgbClr val="202122"/>
                </a:solidFill>
                <a:latin typeface="Arial" panose="020B0604020202020204" pitchFamily="34" charset="0"/>
              </a:rPr>
              <a:t> 국가 특별 사적지</a:t>
            </a:r>
            <a:r>
              <a:rPr lang="en-US" altLang="ko-KR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ko-KR" altLang="en-US" dirty="0">
                <a:solidFill>
                  <a:srgbClr val="202122"/>
                </a:solidFill>
                <a:latin typeface="Arial" panose="020B0604020202020204" pitchFamily="34" charset="0"/>
              </a:rPr>
              <a:t>국가 특별 경관으로 지정되어 있으며 </a:t>
            </a:r>
            <a:r>
              <a:rPr lang="ko-KR" altLang="en-US" dirty="0">
                <a:latin typeface="Arial" panose="020B0604020202020204" pitchFamily="34" charset="0"/>
              </a:rPr>
              <a:t>세계유산</a:t>
            </a:r>
            <a:r>
              <a:rPr lang="ko-KR" altLang="en-US" dirty="0">
                <a:solidFill>
                  <a:srgbClr val="202122"/>
                </a:solidFill>
                <a:latin typeface="Arial" panose="020B0604020202020204" pitchFamily="34" charset="0"/>
              </a:rPr>
              <a:t>으로 지정된 </a:t>
            </a:r>
            <a:r>
              <a:rPr lang="ko-KR" altLang="en-US" dirty="0">
                <a:latin typeface="Arial" panose="020B0604020202020204" pitchFamily="34" charset="0"/>
              </a:rPr>
              <a:t>고도 교토의 문화재</a:t>
            </a:r>
            <a:r>
              <a:rPr lang="ko-KR" altLang="en-US" dirty="0">
                <a:solidFill>
                  <a:srgbClr val="202122"/>
                </a:solidFill>
                <a:latin typeface="Arial" panose="020B0604020202020204" pitchFamily="34" charset="0"/>
              </a:rPr>
              <a:t> 중 하나입니다</a:t>
            </a:r>
            <a:r>
              <a:rPr lang="en-US" altLang="ko-KR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endParaRPr lang="ko-KR" altLang="en-US" dirty="0"/>
          </a:p>
          <a:p>
            <a:pPr>
              <a:lnSpc>
                <a:spcPct val="120000"/>
              </a:lnSpc>
            </a:pPr>
            <a:endParaRPr lang="zh-CN" altLang="en-US" dirty="0">
              <a:latin typeface="Yu Gothic Light" pitchFamily="34" charset="-128"/>
              <a:ea typeface="Yu Gothic Light" pitchFamily="34" charset="-128"/>
            </a:endParaRPr>
          </a:p>
        </p:txBody>
      </p:sp>
      <p:pic>
        <p:nvPicPr>
          <p:cNvPr id="2" name="내용 개체 틀 4">
            <a:extLst>
              <a:ext uri="{FF2B5EF4-FFF2-40B4-BE49-F238E27FC236}">
                <a16:creationId xmlns:a16="http://schemas.microsoft.com/office/drawing/2014/main" id="{2FD35942-394E-313F-768A-BB1FC68479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3176"/>
            <a:ext cx="4876537" cy="6856412"/>
          </a:xfrm>
        </p:spPr>
      </p:pic>
    </p:spTree>
    <p:extLst>
      <p:ext uri="{BB962C8B-B14F-4D97-AF65-F5344CB8AC3E}">
        <p14:creationId xmlns:p14="http://schemas.microsoft.com/office/powerpoint/2010/main" val="41018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53E1D-12C8-9F63-3D5E-B0C7CC4AC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E5E21BA2-837E-3CA6-5D42-F6836DEF3354}"/>
              </a:ext>
            </a:extLst>
          </p:cNvPr>
          <p:cNvSpPr/>
          <p:nvPr/>
        </p:nvSpPr>
        <p:spPr>
          <a:xfrm flipH="1">
            <a:off x="6796369" y="2386601"/>
            <a:ext cx="250544" cy="22755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92CCD0-E48B-7C82-E638-04E4C06C34C8}"/>
              </a:ext>
            </a:extLst>
          </p:cNvPr>
          <p:cNvSpPr txBox="1"/>
          <p:nvPr/>
        </p:nvSpPr>
        <p:spPr>
          <a:xfrm>
            <a:off x="2287698" y="1359006"/>
            <a:ext cx="3321448" cy="774192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>
                <a:latin typeface="宋体" pitchFamily="2" charset="-122"/>
                <a:ea typeface="宋体" pitchFamily="2" charset="-122"/>
              </a:defRPr>
            </a:lvl1pPr>
          </a:lstStyle>
          <a:p>
            <a:r>
              <a:rPr lang="ko-KR" alt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Yu Gothic Light" pitchFamily="34" charset="-128"/>
                <a:ea typeface="Yu Gothic Light" pitchFamily="34" charset="-128"/>
              </a:rPr>
              <a:t>금각사</a:t>
            </a:r>
            <a:r>
              <a:rPr lang="ko-KR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Light" pitchFamily="34" charset="-128"/>
                <a:ea typeface="Yu Gothic Light" pitchFamily="34" charset="-128"/>
              </a:rPr>
              <a:t> </a:t>
            </a: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Light" pitchFamily="34" charset="-128"/>
                <a:ea typeface="Yu Gothic Light" pitchFamily="34" charset="-128"/>
              </a:rPr>
              <a:t>(</a:t>
            </a:r>
            <a:r>
              <a:rPr lang="ko-KR" alt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Yu Gothic Light" pitchFamily="34" charset="-128"/>
                <a:ea typeface="Yu Gothic Light" pitchFamily="34" charset="-128"/>
              </a:rPr>
              <a:t>킨카쿠지</a:t>
            </a: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Light" pitchFamily="34" charset="-128"/>
                <a:ea typeface="Yu Gothic Light" pitchFamily="34" charset="-128"/>
              </a:rPr>
              <a:t>)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Yu Gothic Light" pitchFamily="34" charset="-128"/>
              <a:ea typeface="Yu Gothic Light" pitchFamily="34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EB623C-ACEB-0CEB-084B-D2249D12867F}"/>
              </a:ext>
            </a:extLst>
          </p:cNvPr>
          <p:cNvSpPr txBox="1"/>
          <p:nvPr/>
        </p:nvSpPr>
        <p:spPr>
          <a:xfrm>
            <a:off x="1846734" y="2386601"/>
            <a:ext cx="4752529" cy="3078480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2000">
                <a:latin typeface="Lato Black" panose="020F0A02020204030203" pitchFamily="34" charset="0"/>
                <a:ea typeface="印品黑体" panose="00000500000000000000" pitchFamily="2" charset="-122"/>
              </a:defRPr>
            </a:lvl1pPr>
          </a:lstStyle>
          <a:p>
            <a:r>
              <a:rPr lang="ko-KR" altLang="en-US" dirty="0">
                <a:latin typeface="Yu Gothic Light" pitchFamily="34" charset="-128"/>
                <a:ea typeface="Yu Gothic Light" pitchFamily="34" charset="-128"/>
              </a:rPr>
              <a:t>이름처럼 황금으로 덮인 외관 입니다</a:t>
            </a:r>
            <a:r>
              <a:rPr lang="en-US" altLang="ko-KR" dirty="0">
                <a:latin typeface="Yu Gothic Light" pitchFamily="34" charset="-128"/>
                <a:ea typeface="Yu Gothic Light" pitchFamily="34" charset="-128"/>
              </a:rPr>
              <a:t>.</a:t>
            </a:r>
            <a:br>
              <a:rPr lang="en-US" altLang="ko-KR" dirty="0">
                <a:latin typeface="Yu Gothic Light" pitchFamily="34" charset="-128"/>
                <a:ea typeface="Yu Gothic Light" pitchFamily="34" charset="-128"/>
              </a:rPr>
            </a:br>
            <a:r>
              <a:rPr lang="en-US" altLang="ko-KR" dirty="0">
                <a:latin typeface="Yu Gothic Light" pitchFamily="34" charset="-128"/>
                <a:ea typeface="Yu Gothic Light" pitchFamily="34" charset="-128"/>
              </a:rPr>
              <a:t>2</a:t>
            </a:r>
            <a:r>
              <a:rPr lang="ko-KR" altLang="en-US" dirty="0">
                <a:latin typeface="Yu Gothic Light" pitchFamily="34" charset="-128"/>
                <a:ea typeface="Yu Gothic Light" pitchFamily="34" charset="-128"/>
              </a:rPr>
              <a:t>층과 </a:t>
            </a:r>
            <a:r>
              <a:rPr lang="en-US" altLang="ko-KR" dirty="0">
                <a:latin typeface="Yu Gothic Light" pitchFamily="34" charset="-128"/>
                <a:ea typeface="Yu Gothic Light" pitchFamily="34" charset="-128"/>
              </a:rPr>
              <a:t>3</a:t>
            </a:r>
            <a:r>
              <a:rPr lang="ko-KR" altLang="en-US" dirty="0">
                <a:latin typeface="Yu Gothic Light" pitchFamily="34" charset="-128"/>
                <a:ea typeface="Yu Gothic Light" pitchFamily="34" charset="-128"/>
              </a:rPr>
              <a:t>층은 </a:t>
            </a:r>
            <a:r>
              <a:rPr lang="ko-KR" altLang="en-US" dirty="0" err="1">
                <a:latin typeface="Yu Gothic Light" pitchFamily="34" charset="-128"/>
                <a:ea typeface="Yu Gothic Light" pitchFamily="34" charset="-128"/>
              </a:rPr>
              <a:t>순금박으로</a:t>
            </a:r>
            <a:r>
              <a:rPr lang="ko-KR" altLang="en-US" dirty="0">
                <a:latin typeface="Yu Gothic Light" pitchFamily="34" charset="-128"/>
                <a:ea typeface="Yu Gothic Light" pitchFamily="34" charset="-128"/>
              </a:rPr>
              <a:t> 덮여 있어 햇빛을 받으면 눈부시게 빛납니다</a:t>
            </a:r>
            <a:r>
              <a:rPr lang="en-US" altLang="ko-KR" dirty="0">
                <a:latin typeface="Yu Gothic Light" pitchFamily="34" charset="-128"/>
                <a:ea typeface="Yu Gothic Light" pitchFamily="34" charset="-128"/>
              </a:rPr>
              <a:t>. </a:t>
            </a:r>
            <a:r>
              <a:rPr lang="ko-KR" altLang="en-US" dirty="0">
                <a:latin typeface="Yu Gothic Light" pitchFamily="34" charset="-128"/>
                <a:ea typeface="Yu Gothic Light" pitchFamily="34" charset="-128"/>
              </a:rPr>
              <a:t>금각사는 연못 주위에 자리 잡고 있어 그 아름다운 반영이 더욱 인상적입니다</a:t>
            </a:r>
            <a:r>
              <a:rPr lang="en-US" altLang="ko-KR" dirty="0">
                <a:latin typeface="Yu Gothic Light" pitchFamily="34" charset="-128"/>
                <a:ea typeface="Yu Gothic Light" pitchFamily="34" charset="-128"/>
              </a:rPr>
              <a:t>.</a:t>
            </a:r>
            <a:endParaRPr lang="zh-CN" altLang="en-US" dirty="0">
              <a:latin typeface="Yu Gothic Light" pitchFamily="34" charset="-128"/>
              <a:ea typeface="Yu Gothic Light" pitchFamily="34" charset="-128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62E0878-3FE7-4DFA-2C9C-AFF8674B8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3" y="1627"/>
            <a:ext cx="51435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E945C931-C7E7-4B3B-C1C7-9FF228310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789536" cy="23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947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4CFF9-A3BF-A6F1-2C61-F61FDF785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:\Z 其他\新建文件夹01\0000\31.png">
            <a:extLst>
              <a:ext uri="{FF2B5EF4-FFF2-40B4-BE49-F238E27FC236}">
                <a16:creationId xmlns:a16="http://schemas.microsoft.com/office/drawing/2014/main" id="{9F4CF693-7FEB-E8AB-DF56-D04176EF7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604"/>
          <a:stretch>
            <a:fillRect/>
          </a:stretch>
        </p:blipFill>
        <p:spPr bwMode="auto">
          <a:xfrm rot="1423884">
            <a:off x="-555001" y="-11290"/>
            <a:ext cx="3044960" cy="220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椭圆 1">
            <a:extLst>
              <a:ext uri="{FF2B5EF4-FFF2-40B4-BE49-F238E27FC236}">
                <a16:creationId xmlns:a16="http://schemas.microsoft.com/office/drawing/2014/main" id="{2882C4B8-497A-45B6-052C-2487E1A3F14A}"/>
              </a:ext>
            </a:extLst>
          </p:cNvPr>
          <p:cNvSpPr/>
          <p:nvPr/>
        </p:nvSpPr>
        <p:spPr>
          <a:xfrm>
            <a:off x="691420" y="590438"/>
            <a:ext cx="1333171" cy="1333171"/>
          </a:xfrm>
          <a:prstGeom prst="ellipse">
            <a:avLst/>
          </a:prstGeom>
          <a:solidFill>
            <a:srgbClr val="FFFFFF">
              <a:alpha val="54902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85656F-A4AD-4B38-D68C-28AB882B742E}"/>
              </a:ext>
            </a:extLst>
          </p:cNvPr>
          <p:cNvSpPr txBox="1"/>
          <p:nvPr/>
        </p:nvSpPr>
        <p:spPr>
          <a:xfrm>
            <a:off x="966621" y="550052"/>
            <a:ext cx="782771" cy="132343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sz="8000" dirty="0">
                <a:solidFill>
                  <a:srgbClr val="502800"/>
                </a:solidFill>
                <a:latin typeface="NanumGothic"/>
                <a:ea typeface="NanumGothic"/>
              </a:rPr>
              <a:t>6</a:t>
            </a:r>
            <a:endParaRPr lang="zh-CN" altLang="en-US" sz="8000" dirty="0">
              <a:solidFill>
                <a:srgbClr val="502800"/>
              </a:solidFill>
              <a:latin typeface="Lato Black" panose="020F0A02020204030203" pitchFamily="34" charset="0"/>
            </a:endParaRPr>
          </a:p>
        </p:txBody>
      </p:sp>
      <p:pic>
        <p:nvPicPr>
          <p:cNvPr id="8" name="Picture 2" descr="H:\Z 其他\新建文件夹01\0000\33.png">
            <a:extLst>
              <a:ext uri="{FF2B5EF4-FFF2-40B4-BE49-F238E27FC236}">
                <a16:creationId xmlns:a16="http://schemas.microsoft.com/office/drawing/2014/main" id="{5BE26B3E-D3AA-1524-CB9A-226A55BFA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90" b="42748"/>
          <a:stretch>
            <a:fillRect/>
          </a:stretch>
        </p:blipFill>
        <p:spPr bwMode="auto">
          <a:xfrm rot="10800000" flipH="1">
            <a:off x="10132887" y="-209835"/>
            <a:ext cx="3284767" cy="326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:\Z 其他\新建文件夹01\0000\34.png">
            <a:extLst>
              <a:ext uri="{FF2B5EF4-FFF2-40B4-BE49-F238E27FC236}">
                <a16:creationId xmlns:a16="http://schemas.microsoft.com/office/drawing/2014/main" id="{F67389C4-688B-FE5A-2ABC-315928472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01" t="187" r="1923" b="75936"/>
          <a:stretch>
            <a:fillRect/>
          </a:stretch>
        </p:blipFill>
        <p:spPr bwMode="auto">
          <a:xfrm>
            <a:off x="-1897682" y="5518474"/>
            <a:ext cx="4392488" cy="167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69856664-1305-C177-6DF5-BFE73B1C522B}"/>
              </a:ext>
            </a:extLst>
          </p:cNvPr>
          <p:cNvSpPr txBox="1"/>
          <p:nvPr/>
        </p:nvSpPr>
        <p:spPr>
          <a:xfrm>
            <a:off x="6095206" y="2853730"/>
            <a:ext cx="6063134" cy="1328928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>
                <a:latin typeface="宋体" pitchFamily="2" charset="-122"/>
                <a:ea typeface="宋体" pitchFamily="2" charset="-122"/>
              </a:defRPr>
            </a:lvl1pPr>
          </a:lstStyle>
          <a:p>
            <a:r>
              <a:rPr lang="ko-KR" altLang="en-US" sz="6000" dirty="0">
                <a:latin typeface="나눔고딕" pitchFamily="2" charset="-127"/>
                <a:ea typeface="나눔고딕" pitchFamily="2" charset="-127"/>
              </a:rPr>
              <a:t>교토의 전통 문화</a:t>
            </a:r>
            <a:endParaRPr lang="zh-CN" altLang="en-US" sz="6000" b="1" dirty="0">
              <a:solidFill>
                <a:srgbClr val="C00000"/>
              </a:solidFill>
              <a:latin typeface="나눔고딕" pitchFamily="2" charset="-127"/>
              <a:ea typeface="HY견고딕" panose="02030600000101010101" pitchFamily="18" charset="-127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B768D37-1004-F0C9-FC54-E1A05B26F1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611" y="1873491"/>
            <a:ext cx="4392488" cy="355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8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AEF25-330B-49A4-87AA-A56935336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A70A5D7-00FC-D656-6570-7381016A6B3F}"/>
              </a:ext>
            </a:extLst>
          </p:cNvPr>
          <p:cNvSpPr/>
          <p:nvPr/>
        </p:nvSpPr>
        <p:spPr>
          <a:xfrm flipH="1">
            <a:off x="5804222" y="1592897"/>
            <a:ext cx="250544" cy="22755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0B853A-C402-B9F3-0F98-DFE49E745485}"/>
              </a:ext>
            </a:extLst>
          </p:cNvPr>
          <p:cNvSpPr txBox="1"/>
          <p:nvPr/>
        </p:nvSpPr>
        <p:spPr>
          <a:xfrm>
            <a:off x="7334064" y="909514"/>
            <a:ext cx="3225638" cy="963794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>
                <a:latin typeface="宋体" pitchFamily="2" charset="-122"/>
                <a:ea typeface="宋体" pitchFamily="2" charset="-122"/>
              </a:defRPr>
            </a:lvl1pPr>
          </a:lstStyle>
          <a:p>
            <a:r>
              <a:rPr lang="ko-KR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Light" pitchFamily="34" charset="-128"/>
                <a:ea typeface="Yu Gothic Light" pitchFamily="34" charset="-128"/>
              </a:rPr>
              <a:t>차 문화</a:t>
            </a: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Light" pitchFamily="34" charset="-128"/>
                <a:ea typeface="Yu Gothic Light" pitchFamily="34" charset="-128"/>
              </a:rPr>
              <a:t>(</a:t>
            </a:r>
            <a:r>
              <a:rPr lang="ko-KR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Light" pitchFamily="34" charset="-128"/>
                <a:ea typeface="Yu Gothic Light" pitchFamily="34" charset="-128"/>
              </a:rPr>
              <a:t>茶道</a:t>
            </a: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Light" pitchFamily="34" charset="-128"/>
                <a:ea typeface="Yu Gothic Light" pitchFamily="34" charset="-128"/>
              </a:rPr>
              <a:t>)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Yu Gothic Light" pitchFamily="34" charset="-128"/>
              <a:ea typeface="Yu Gothic Light" pitchFamily="34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0047FC-6BA3-3D6C-F058-F8F875258A5C}"/>
              </a:ext>
            </a:extLst>
          </p:cNvPr>
          <p:cNvSpPr txBox="1"/>
          <p:nvPr/>
        </p:nvSpPr>
        <p:spPr>
          <a:xfrm>
            <a:off x="6120164" y="2133650"/>
            <a:ext cx="6264695" cy="3550045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2000">
                <a:latin typeface="Lato Black" panose="020F0A02020204030203" pitchFamily="34" charset="0"/>
                <a:ea typeface="印品黑体" panose="00000500000000000000" pitchFamily="2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dirty="0">
                <a:latin typeface="Yu Gothic Light" pitchFamily="34" charset="-128"/>
                <a:ea typeface="Yu Gothic Light" pitchFamily="34" charset="-128"/>
              </a:rPr>
              <a:t>교토는 일본차도의 중심지 중 하나로</a:t>
            </a:r>
            <a:r>
              <a:rPr lang="en-US" altLang="ko-KR" dirty="0">
                <a:latin typeface="Yu Gothic Light" pitchFamily="34" charset="-128"/>
                <a:ea typeface="Yu Gothic Light" pitchFamily="34" charset="-128"/>
              </a:rPr>
              <a:t>, </a:t>
            </a:r>
            <a:r>
              <a:rPr lang="ko-KR" altLang="en-US" dirty="0">
                <a:latin typeface="Yu Gothic Light" pitchFamily="34" charset="-128"/>
                <a:ea typeface="Yu Gothic Light" pitchFamily="34" charset="-128"/>
              </a:rPr>
              <a:t>차를 마시는 예절과 미학이 중요한 역할을 합니다</a:t>
            </a:r>
            <a:r>
              <a:rPr lang="en-US" altLang="ko-KR" dirty="0">
                <a:latin typeface="Yu Gothic Light" pitchFamily="34" charset="-128"/>
                <a:ea typeface="Yu Gothic Light" pitchFamily="34" charset="-128"/>
              </a:rPr>
              <a:t>. </a:t>
            </a:r>
            <a:r>
              <a:rPr lang="ko-KR" altLang="en-US" dirty="0">
                <a:latin typeface="Yu Gothic Light" pitchFamily="34" charset="-128"/>
                <a:ea typeface="Yu Gothic Light" pitchFamily="34" charset="-128"/>
              </a:rPr>
              <a:t>다양한 다도 교실과 차집에서 전통적인 차 문화를 체험 할 수 있습니다</a:t>
            </a:r>
            <a:r>
              <a:rPr lang="en-US" altLang="ko-KR" dirty="0">
                <a:latin typeface="Yu Gothic Light" pitchFamily="34" charset="-128"/>
                <a:ea typeface="Yu Gothic Light" pitchFamily="34" charset="-128"/>
              </a:rPr>
              <a:t>.</a:t>
            </a:r>
            <a:endParaRPr lang="zh-CN" altLang="en-US" dirty="0">
              <a:latin typeface="Yu Gothic Light" pitchFamily="34" charset="-128"/>
              <a:ea typeface="Yu Gothic Light" pitchFamily="34" charset="-128"/>
            </a:endParaRPr>
          </a:p>
        </p:txBody>
      </p:sp>
      <p:pic>
        <p:nvPicPr>
          <p:cNvPr id="9" name="내용 개체 틀 8">
            <a:extLst>
              <a:ext uri="{FF2B5EF4-FFF2-40B4-BE49-F238E27FC236}">
                <a16:creationId xmlns:a16="http://schemas.microsoft.com/office/drawing/2014/main" id="{07A129AF-767B-9652-BB04-D7E99A253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4343" y="821647"/>
            <a:ext cx="5881650" cy="3012359"/>
          </a:xfr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03FD829-2E00-66FB-85A5-12C137BDA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3456"/>
            <a:ext cx="4156720" cy="27725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09A8FB72-796B-F092-F242-5425DC74C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720" y="3805822"/>
            <a:ext cx="4181502" cy="278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4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736EC-32F6-9B7D-A3AE-3D1C4D3AA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D3CCEC23-A3D7-31CD-41E9-C06BC4435D50}"/>
              </a:ext>
            </a:extLst>
          </p:cNvPr>
          <p:cNvSpPr/>
          <p:nvPr/>
        </p:nvSpPr>
        <p:spPr>
          <a:xfrm flipH="1">
            <a:off x="8220926" y="2386601"/>
            <a:ext cx="250544" cy="22755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6C132A-776E-23BD-96FE-436C88F90C5D}"/>
              </a:ext>
            </a:extLst>
          </p:cNvPr>
          <p:cNvSpPr txBox="1"/>
          <p:nvPr/>
        </p:nvSpPr>
        <p:spPr>
          <a:xfrm>
            <a:off x="3364026" y="1343545"/>
            <a:ext cx="3321448" cy="774192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>
                <a:latin typeface="宋体" pitchFamily="2" charset="-122"/>
                <a:ea typeface="宋体" pitchFamily="2" charset="-122"/>
              </a:defRPr>
            </a:lvl1pPr>
          </a:lstStyle>
          <a:p>
            <a:r>
              <a:rPr lang="ko-KR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Light" pitchFamily="34" charset="-128"/>
                <a:ea typeface="Yu Gothic Light" pitchFamily="34" charset="-128"/>
              </a:rPr>
              <a:t>기모노 </a:t>
            </a: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Light" pitchFamily="34" charset="-128"/>
                <a:ea typeface="Yu Gothic Light" pitchFamily="34" charset="-128"/>
              </a:rPr>
              <a:t>(</a:t>
            </a:r>
            <a:r>
              <a:rPr lang="ko-KR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Light" pitchFamily="34" charset="-128"/>
                <a:ea typeface="Yu Gothic Light" pitchFamily="34" charset="-128"/>
              </a:rPr>
              <a:t>着物</a:t>
            </a: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Light" pitchFamily="34" charset="-128"/>
                <a:ea typeface="Yu Gothic Light" pitchFamily="34" charset="-128"/>
              </a:rPr>
              <a:t>)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Yu Gothic Light" pitchFamily="34" charset="-128"/>
              <a:ea typeface="Yu Gothic Light" pitchFamily="34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3C054E-2677-C691-1B43-6633D4DB792B}"/>
              </a:ext>
            </a:extLst>
          </p:cNvPr>
          <p:cNvSpPr txBox="1"/>
          <p:nvPr/>
        </p:nvSpPr>
        <p:spPr>
          <a:xfrm>
            <a:off x="2206774" y="2535333"/>
            <a:ext cx="4752529" cy="3078480"/>
          </a:xfrm>
          <a:prstGeom prst="rect">
            <a:avLst/>
          </a:prstGeom>
        </p:spPr>
        <p:txBody>
          <a:bodyPr wrap="square">
            <a:normAutofit fontScale="92500"/>
          </a:bodyPr>
          <a:lstStyle>
            <a:defPPr>
              <a:defRPr lang="zh-CN"/>
            </a:defPPr>
            <a:lvl1pPr>
              <a:lnSpc>
                <a:spcPct val="200000"/>
              </a:lnSpc>
              <a:defRPr sz="2000">
                <a:latin typeface="Lato Black" panose="020F0A02020204030203" pitchFamily="34" charset="0"/>
                <a:ea typeface="印品黑体" panose="00000500000000000000" pitchFamily="2" charset="-122"/>
              </a:defRPr>
            </a:lvl1pPr>
          </a:lstStyle>
          <a:p>
            <a:r>
              <a:rPr lang="ko-KR" altLang="en-US" dirty="0">
                <a:latin typeface="Yu Gothic Light" pitchFamily="34" charset="-128"/>
                <a:ea typeface="Yu Gothic Light" pitchFamily="34" charset="-128"/>
              </a:rPr>
              <a:t>교토는 고품질 기모노 제작으로 유명합니다</a:t>
            </a:r>
            <a:r>
              <a:rPr lang="en-US" altLang="ko-KR" dirty="0">
                <a:latin typeface="Yu Gothic Light" pitchFamily="34" charset="-128"/>
                <a:ea typeface="Yu Gothic Light" pitchFamily="34" charset="-128"/>
              </a:rPr>
              <a:t>. </a:t>
            </a:r>
            <a:r>
              <a:rPr lang="ko-KR" altLang="en-US" dirty="0">
                <a:latin typeface="Yu Gothic Light" pitchFamily="34" charset="-128"/>
                <a:ea typeface="Yu Gothic Light" pitchFamily="34" charset="-128"/>
              </a:rPr>
              <a:t>특히 교토에서 생산되는 기모노는 색감과 디자인이 뛰어나며</a:t>
            </a:r>
            <a:r>
              <a:rPr lang="en-US" altLang="ko-KR" dirty="0">
                <a:latin typeface="Yu Gothic Light" pitchFamily="34" charset="-128"/>
                <a:ea typeface="Yu Gothic Light" pitchFamily="34" charset="-128"/>
              </a:rPr>
              <a:t>, </a:t>
            </a:r>
            <a:r>
              <a:rPr lang="ko-KR" altLang="en-US" dirty="0">
                <a:latin typeface="Yu Gothic Light" pitchFamily="34" charset="-128"/>
                <a:ea typeface="Yu Gothic Light" pitchFamily="34" charset="-128"/>
              </a:rPr>
              <a:t>많은 사람들이 전통 의상을 입고 교토의 거리를 돌아다니는 모습을 볼 수 있습니다</a:t>
            </a:r>
            <a:r>
              <a:rPr lang="en-US" altLang="ko-KR" dirty="0">
                <a:latin typeface="Yu Gothic Light" pitchFamily="34" charset="-128"/>
                <a:ea typeface="Yu Gothic Light" pitchFamily="34" charset="-128"/>
              </a:rPr>
              <a:t>.</a:t>
            </a:r>
            <a:endParaRPr lang="zh-CN" altLang="en-US" dirty="0">
              <a:latin typeface="Yu Gothic Light" pitchFamily="34" charset="-128"/>
              <a:ea typeface="Yu Gothic Light" pitchFamily="34" charset="-128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09507ED-6CBF-DB68-834D-A7AB4D66E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1470" y="0"/>
            <a:ext cx="3042272" cy="423547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FC72DA8-CD04-674A-C8D7-08294F43D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930" y="4074573"/>
            <a:ext cx="4958483" cy="278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941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CA710-B921-D588-EF51-78615CDA7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C4C41A75-345E-E45F-9729-F6AF27FE00D9}"/>
              </a:ext>
            </a:extLst>
          </p:cNvPr>
          <p:cNvSpPr/>
          <p:nvPr/>
        </p:nvSpPr>
        <p:spPr>
          <a:xfrm flipH="1">
            <a:off x="3276893" y="2014896"/>
            <a:ext cx="250544" cy="22755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B1705B1-5788-8820-AD0E-914EF898AEDD}"/>
              </a:ext>
            </a:extLst>
          </p:cNvPr>
          <p:cNvSpPr/>
          <p:nvPr/>
        </p:nvSpPr>
        <p:spPr>
          <a:xfrm flipH="1">
            <a:off x="2131739" y="3623914"/>
            <a:ext cx="131310" cy="1333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BCAFAC-DF9F-1B69-B48D-3E720C53BF86}"/>
              </a:ext>
            </a:extLst>
          </p:cNvPr>
          <p:cNvSpPr txBox="1"/>
          <p:nvPr/>
        </p:nvSpPr>
        <p:spPr>
          <a:xfrm>
            <a:off x="4439022" y="832268"/>
            <a:ext cx="5015087" cy="774192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>
                <a:latin typeface="宋体" pitchFamily="2" charset="-122"/>
                <a:ea typeface="宋体" pitchFamily="2" charset="-122"/>
              </a:defRPr>
            </a:lvl1pPr>
          </a:lstStyle>
          <a:p>
            <a:r>
              <a:rPr lang="ko-KR" alt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Yu Gothic Light" pitchFamily="34" charset="-128"/>
                <a:ea typeface="Yu Gothic Light" pitchFamily="34" charset="-128"/>
              </a:rPr>
              <a:t>게이샤</a:t>
            </a: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Light" pitchFamily="34" charset="-128"/>
                <a:ea typeface="Yu Gothic Light" pitchFamily="34" charset="-128"/>
              </a:rPr>
              <a:t>(</a:t>
            </a:r>
            <a:r>
              <a:rPr lang="ko-KR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Light" pitchFamily="34" charset="-128"/>
                <a:ea typeface="Yu Gothic Light" pitchFamily="34" charset="-128"/>
              </a:rPr>
              <a:t>芸者</a:t>
            </a: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Light" pitchFamily="34" charset="-128"/>
                <a:ea typeface="Yu Gothic Light" pitchFamily="34" charset="-128"/>
              </a:rPr>
              <a:t>) / </a:t>
            </a:r>
            <a:r>
              <a:rPr lang="ko-KR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Light" pitchFamily="34" charset="-128"/>
                <a:ea typeface="Yu Gothic Light" pitchFamily="34" charset="-128"/>
              </a:rPr>
              <a:t>기온거리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Yu Gothic Light" pitchFamily="34" charset="-128"/>
              <a:ea typeface="Yu Gothic Light" pitchFamily="34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2C88E9-EB99-3410-472F-28A840C4073A}"/>
              </a:ext>
            </a:extLst>
          </p:cNvPr>
          <p:cNvSpPr txBox="1"/>
          <p:nvPr/>
        </p:nvSpPr>
        <p:spPr>
          <a:xfrm>
            <a:off x="5591150" y="2205658"/>
            <a:ext cx="6264695" cy="3550045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2000">
                <a:latin typeface="Lato Black" panose="020F0A02020204030203" pitchFamily="34" charset="0"/>
                <a:ea typeface="印品黑体" panose="00000500000000000000" pitchFamily="2" charset="-122"/>
              </a:defRPr>
            </a:lvl1pPr>
          </a:lstStyle>
          <a:p>
            <a:pPr>
              <a:lnSpc>
                <a:spcPct val="120000"/>
              </a:lnSpc>
            </a:pPr>
            <a:endParaRPr lang="zh-CN" altLang="en-US" dirty="0">
              <a:latin typeface="Yu Gothic Light" pitchFamily="34" charset="-128"/>
              <a:ea typeface="Yu Gothic Light" pitchFamily="34" charset="-128"/>
            </a:endParaRP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C2CC6B41-372C-7502-E80C-8E01BE662D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" y="25183"/>
            <a:ext cx="3283189" cy="408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4EED3147-FAD9-386D-711D-E9763F5AD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86" y="3429794"/>
            <a:ext cx="3838962" cy="342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9E4871-44FA-7EF7-294A-864F9039F008}"/>
              </a:ext>
            </a:extLst>
          </p:cNvPr>
          <p:cNvSpPr txBox="1"/>
          <p:nvPr/>
        </p:nvSpPr>
        <p:spPr>
          <a:xfrm>
            <a:off x="4742297" y="2313877"/>
            <a:ext cx="48965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/>
              <a:t>기온 지역에서는 게이샤 문화를 체험할 수 있습니다</a:t>
            </a:r>
            <a:r>
              <a:rPr lang="en-US" altLang="ko-KR"/>
              <a:t>. </a:t>
            </a:r>
            <a:r>
              <a:rPr lang="ko-KR" altLang="en-US"/>
              <a:t>게이샤는 전통적인 예술과 오락을 제공하는 여성으로</a:t>
            </a:r>
            <a:r>
              <a:rPr lang="en-US" altLang="ko-KR"/>
              <a:t>, </a:t>
            </a:r>
            <a:r>
              <a:rPr lang="ko-KR" altLang="en-US"/>
              <a:t>그들의 독특한 메이크업과 의상이 매력적입니다</a:t>
            </a:r>
            <a:r>
              <a:rPr lang="en-US" altLang="ko-KR"/>
              <a:t>.</a:t>
            </a:r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1CA6C407-1390-7F47-D561-538928A0E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1003" y="3734848"/>
            <a:ext cx="2024155" cy="3112933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DF119F96-7A29-2D65-75FD-0181F71658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9628" y="4130685"/>
            <a:ext cx="2031375" cy="270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9D948-91C9-BE75-1CCD-D5C593D4A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8017D76D-9CFE-CEB7-3681-0AFDFBB581A1}"/>
              </a:ext>
            </a:extLst>
          </p:cNvPr>
          <p:cNvSpPr/>
          <p:nvPr/>
        </p:nvSpPr>
        <p:spPr>
          <a:xfrm flipH="1">
            <a:off x="7195764" y="1809137"/>
            <a:ext cx="250544" cy="22755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6B1271-43AB-6423-AA0C-2840032C7516}"/>
              </a:ext>
            </a:extLst>
          </p:cNvPr>
          <p:cNvSpPr txBox="1"/>
          <p:nvPr/>
        </p:nvSpPr>
        <p:spPr>
          <a:xfrm>
            <a:off x="2422798" y="1226954"/>
            <a:ext cx="3321448" cy="774192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>
                <a:latin typeface="宋体" pitchFamily="2" charset="-122"/>
                <a:ea typeface="宋体" pitchFamily="2" charset="-122"/>
              </a:defRPr>
            </a:lvl1pPr>
          </a:lstStyle>
          <a:p>
            <a:r>
              <a:rPr lang="ko-KR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Light" pitchFamily="34" charset="-128"/>
                <a:ea typeface="Yu Gothic Light" pitchFamily="34" charset="-128"/>
              </a:rPr>
              <a:t>전통 공예 도자기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Yu Gothic Light" pitchFamily="34" charset="-128"/>
              <a:ea typeface="Yu Gothic Light" pitchFamily="34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C2354F-138B-CE4F-66E5-EA50FCB52B1F}"/>
              </a:ext>
            </a:extLst>
          </p:cNvPr>
          <p:cNvSpPr txBox="1"/>
          <p:nvPr/>
        </p:nvSpPr>
        <p:spPr>
          <a:xfrm>
            <a:off x="1848745" y="2392009"/>
            <a:ext cx="4752529" cy="3078480"/>
          </a:xfrm>
          <a:prstGeom prst="rect">
            <a:avLst/>
          </a:prstGeom>
        </p:spPr>
        <p:txBody>
          <a:bodyPr wrap="square">
            <a:normAutofit lnSpcReduction="10000"/>
          </a:bodyPr>
          <a:lstStyle>
            <a:defPPr>
              <a:defRPr lang="zh-CN"/>
            </a:defPPr>
            <a:lvl1pPr>
              <a:lnSpc>
                <a:spcPct val="200000"/>
              </a:lnSpc>
              <a:defRPr sz="2000">
                <a:latin typeface="Lato Black" panose="020F0A02020204030203" pitchFamily="34" charset="0"/>
                <a:ea typeface="印品黑体" panose="00000500000000000000" pitchFamily="2" charset="-122"/>
              </a:defRPr>
            </a:lvl1pPr>
          </a:lstStyle>
          <a:p>
            <a:r>
              <a:rPr lang="ko-KR" altLang="en-US" dirty="0">
                <a:latin typeface="Yu Gothic Light" pitchFamily="34" charset="-128"/>
                <a:ea typeface="Yu Gothic Light" pitchFamily="34" charset="-128"/>
              </a:rPr>
              <a:t>교토는 다양한 전통 공예품으로 유명합니다</a:t>
            </a:r>
            <a:r>
              <a:rPr lang="en-US" altLang="ko-KR" dirty="0">
                <a:latin typeface="Yu Gothic Light" pitchFamily="34" charset="-128"/>
                <a:ea typeface="Yu Gothic Light" pitchFamily="34" charset="-128"/>
              </a:rPr>
              <a:t>. </a:t>
            </a:r>
            <a:r>
              <a:rPr lang="ko-KR" altLang="en-US" dirty="0">
                <a:latin typeface="Yu Gothic Light" pitchFamily="34" charset="-128"/>
                <a:ea typeface="Yu Gothic Light" pitchFamily="34" charset="-128"/>
              </a:rPr>
              <a:t>예를 들어</a:t>
            </a:r>
            <a:r>
              <a:rPr lang="en-US" altLang="ko-KR" dirty="0">
                <a:latin typeface="Yu Gothic Light" pitchFamily="34" charset="-128"/>
                <a:ea typeface="Yu Gothic Light" pitchFamily="34" charset="-128"/>
              </a:rPr>
              <a:t>, </a:t>
            </a:r>
            <a:r>
              <a:rPr lang="ko-KR" altLang="en-US" dirty="0">
                <a:latin typeface="Yu Gothic Light" pitchFamily="34" charset="-128"/>
                <a:ea typeface="Yu Gothic Light" pitchFamily="34" charset="-128"/>
              </a:rPr>
              <a:t>교토의 도자기</a:t>
            </a:r>
            <a:r>
              <a:rPr lang="en-US" altLang="ko-KR" dirty="0">
                <a:latin typeface="Yu Gothic Light" pitchFamily="34" charset="-128"/>
                <a:ea typeface="Yu Gothic Light" pitchFamily="34" charset="-128"/>
              </a:rPr>
              <a:t>, </a:t>
            </a:r>
            <a:r>
              <a:rPr lang="ko-KR" altLang="en-US" dirty="0">
                <a:latin typeface="Yu Gothic Light" pitchFamily="34" charset="-128"/>
                <a:ea typeface="Yu Gothic Light" pitchFamily="34" charset="-128"/>
              </a:rPr>
              <a:t>직물</a:t>
            </a:r>
            <a:r>
              <a:rPr lang="en-US" altLang="ko-KR" dirty="0">
                <a:latin typeface="Yu Gothic Light" pitchFamily="34" charset="-128"/>
                <a:ea typeface="Yu Gothic Light" pitchFamily="34" charset="-128"/>
              </a:rPr>
              <a:t>, </a:t>
            </a:r>
            <a:r>
              <a:rPr lang="ko-KR" altLang="en-US" dirty="0">
                <a:latin typeface="Yu Gothic Light" pitchFamily="34" charset="-128"/>
                <a:ea typeface="Yu Gothic Light" pitchFamily="34" charset="-128"/>
              </a:rPr>
              <a:t>그리고 유리 공예 등이 있습니다</a:t>
            </a:r>
            <a:r>
              <a:rPr lang="en-US" altLang="ko-KR" dirty="0">
                <a:latin typeface="Yu Gothic Light" pitchFamily="34" charset="-128"/>
                <a:ea typeface="Yu Gothic Light" pitchFamily="34" charset="-128"/>
              </a:rPr>
              <a:t>. </a:t>
            </a:r>
            <a:r>
              <a:rPr lang="ko-KR" altLang="en-US" dirty="0">
                <a:latin typeface="Yu Gothic Light" pitchFamily="34" charset="-128"/>
                <a:ea typeface="Yu Gothic Light" pitchFamily="34" charset="-128"/>
              </a:rPr>
              <a:t>특히 교토의 </a:t>
            </a:r>
            <a:r>
              <a:rPr lang="en-US" altLang="ko-KR" dirty="0">
                <a:latin typeface="Yu Gothic Light" pitchFamily="34" charset="-128"/>
                <a:ea typeface="Yu Gothic Light" pitchFamily="34" charset="-128"/>
              </a:rPr>
              <a:t>'</a:t>
            </a:r>
            <a:r>
              <a:rPr lang="ko-KR" altLang="en-US" dirty="0">
                <a:latin typeface="Yu Gothic Light" pitchFamily="34" charset="-128"/>
                <a:ea typeface="Yu Gothic Light" pitchFamily="34" charset="-128"/>
              </a:rPr>
              <a:t>교토 고유의 도자기</a:t>
            </a:r>
            <a:r>
              <a:rPr lang="en-US" altLang="ko-KR" dirty="0">
                <a:latin typeface="Yu Gothic Light" pitchFamily="34" charset="-128"/>
                <a:ea typeface="Yu Gothic Light" pitchFamily="34" charset="-128"/>
              </a:rPr>
              <a:t>'</a:t>
            </a:r>
            <a:r>
              <a:rPr lang="ko-KR" altLang="en-US" dirty="0">
                <a:latin typeface="Yu Gothic Light" pitchFamily="34" charset="-128"/>
                <a:ea typeface="Yu Gothic Light" pitchFamily="34" charset="-128"/>
              </a:rPr>
              <a:t>는 그 아름다움과 정교함으로 유명합니다</a:t>
            </a:r>
            <a:r>
              <a:rPr lang="en-US" altLang="ko-KR" dirty="0">
                <a:latin typeface="Yu Gothic Light" pitchFamily="34" charset="-128"/>
                <a:ea typeface="Yu Gothic Light" pitchFamily="34" charset="-128"/>
              </a:rPr>
              <a:t>.</a:t>
            </a:r>
          </a:p>
          <a:p>
            <a:endParaRPr lang="zh-CN" altLang="en-US" dirty="0">
              <a:latin typeface="Yu Gothic Light" pitchFamily="34" charset="-128"/>
              <a:ea typeface="Yu Gothic Light" pitchFamily="34" charset="-128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3CA5DF4-389F-9501-1A6C-EC0073FDC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884" y="578225"/>
            <a:ext cx="4752529" cy="2504389"/>
          </a:xfrm>
          <a:prstGeom prst="rect">
            <a:avLst/>
          </a:prstGeom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634391CC-325D-C123-816E-6D70BE029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52" y="3082614"/>
            <a:ext cx="5687591" cy="377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1839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8726E-FC21-9823-A4DF-B9D16B8A6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DBC260E9-14CE-8439-854C-5E3F1F57E653}"/>
              </a:ext>
            </a:extLst>
          </p:cNvPr>
          <p:cNvSpPr/>
          <p:nvPr/>
        </p:nvSpPr>
        <p:spPr>
          <a:xfrm flipH="1">
            <a:off x="4025718" y="2504126"/>
            <a:ext cx="250544" cy="22755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8E4E33-7281-507B-569C-8A767FD11FA5}"/>
              </a:ext>
            </a:extLst>
          </p:cNvPr>
          <p:cNvSpPr txBox="1"/>
          <p:nvPr/>
        </p:nvSpPr>
        <p:spPr>
          <a:xfrm>
            <a:off x="5663158" y="1125538"/>
            <a:ext cx="5015087" cy="774192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>
                <a:latin typeface="宋体" pitchFamily="2" charset="-122"/>
                <a:ea typeface="宋体" pitchFamily="2" charset="-122"/>
              </a:defRPr>
            </a:lvl1pPr>
          </a:lstStyle>
          <a:p>
            <a:r>
              <a:rPr lang="ko-KR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Light" pitchFamily="34" charset="-128"/>
                <a:ea typeface="Yu Gothic Light" pitchFamily="34" charset="-128"/>
              </a:rPr>
              <a:t>교토 기온 </a:t>
            </a:r>
            <a:r>
              <a:rPr lang="ko-KR" alt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Yu Gothic Light" pitchFamily="34" charset="-128"/>
                <a:ea typeface="Yu Gothic Light" pitchFamily="34" charset="-128"/>
              </a:rPr>
              <a:t>마츠리</a:t>
            </a:r>
            <a:r>
              <a:rPr lang="ko-KR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Light" pitchFamily="34" charset="-128"/>
                <a:ea typeface="Yu Gothic Light" pitchFamily="34" charset="-128"/>
              </a:rPr>
              <a:t> 축제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Yu Gothic Light" pitchFamily="34" charset="-128"/>
              <a:ea typeface="Yu Gothic Light" pitchFamily="34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9C6328-224D-C9F8-09AA-863C96CAB1B2}"/>
              </a:ext>
            </a:extLst>
          </p:cNvPr>
          <p:cNvSpPr txBox="1"/>
          <p:nvPr/>
        </p:nvSpPr>
        <p:spPr>
          <a:xfrm>
            <a:off x="5635302" y="2637706"/>
            <a:ext cx="48965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교토에서는 매년 여러 전통 축제가 열립니다</a:t>
            </a:r>
            <a:r>
              <a:rPr lang="en-US" altLang="ko-KR" dirty="0"/>
              <a:t>. </a:t>
            </a:r>
            <a:r>
              <a:rPr lang="ko-KR" altLang="en-US" dirty="0"/>
              <a:t>그 중에서도 </a:t>
            </a:r>
            <a:r>
              <a:rPr lang="en-US" altLang="ko-KR" dirty="0"/>
              <a:t>'</a:t>
            </a:r>
            <a:r>
              <a:rPr lang="ko-KR" altLang="en-US" dirty="0"/>
              <a:t>기온 </a:t>
            </a:r>
            <a:r>
              <a:rPr lang="ko-KR" altLang="en-US" dirty="0" err="1"/>
              <a:t>마츠리</a:t>
            </a:r>
            <a:r>
              <a:rPr lang="en-US" altLang="ko-KR" dirty="0"/>
              <a:t>'</a:t>
            </a:r>
            <a:r>
              <a:rPr lang="ko-KR" altLang="en-US" dirty="0"/>
              <a:t>는 가장 유명한 축제로</a:t>
            </a:r>
            <a:r>
              <a:rPr lang="en-US" altLang="ko-KR" dirty="0"/>
              <a:t>, </a:t>
            </a:r>
            <a:r>
              <a:rPr lang="ko-KR" altLang="en-US" dirty="0"/>
              <a:t>화려한 행렬과 다양한 행사로 많은 관광객이 방문합니다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4FF08055-4C1D-36DB-56D4-596807503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54" y="0"/>
            <a:ext cx="4154444" cy="4154444"/>
          </a:xfrm>
          <a:prstGeom prst="rect">
            <a:avLst/>
          </a:prstGeom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C727D710-A003-EEFD-B424-AA7B7B25F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4444"/>
            <a:ext cx="4150990" cy="270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79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2.6 unknown"/>
  <p:tag name="AS_RELEASE_DATE" val="2021.11.30"/>
  <p:tag name="AS_TITLE" val="Aspose.Slides for Java"/>
  <p:tag name="AS_VERSION" val="21.1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1847</TotalTime>
  <Words>364</Words>
  <Application>Microsoft Office PowerPoint</Application>
  <PresentationFormat>사용자 지정</PresentationFormat>
  <Paragraphs>25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9" baseType="lpstr">
      <vt:lpstr>宋体</vt:lpstr>
      <vt:lpstr>Yu Gothic Light</vt:lpstr>
      <vt:lpstr>NanumGothic</vt:lpstr>
      <vt:lpstr>NanumGothic</vt:lpstr>
      <vt:lpstr>Arial</vt:lpstr>
      <vt:lpstr>Calibri</vt:lpstr>
      <vt:lpstr>Lato Black</vt:lpstr>
      <vt:lpstr>Office 主题​​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中国银行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K.</dc:creator>
  <cp:lastModifiedBy>현빈 이</cp:lastModifiedBy>
  <cp:revision>208</cp:revision>
  <dcterms:created xsi:type="dcterms:W3CDTF">2022-10-21T03:24:33Z</dcterms:created>
  <dcterms:modified xsi:type="dcterms:W3CDTF">2024-12-01T07:05:50Z</dcterms:modified>
</cp:coreProperties>
</file>