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3"/>
  </p:notesMasterIdLst>
  <p:sldIdLst>
    <p:sldId id="266" r:id="rId2"/>
    <p:sldId id="267" r:id="rId3"/>
    <p:sldId id="262" r:id="rId4"/>
    <p:sldId id="263" r:id="rId5"/>
    <p:sldId id="268" r:id="rId6"/>
    <p:sldId id="264" r:id="rId7"/>
    <p:sldId id="269" r:id="rId8"/>
    <p:sldId id="270" r:id="rId9"/>
    <p:sldId id="271" r:id="rId10"/>
    <p:sldId id="272" r:id="rId11"/>
    <p:sldId id="273" r:id="rId12"/>
    <p:sldId id="274" r:id="rId13"/>
    <p:sldId id="283" r:id="rId14"/>
    <p:sldId id="284" r:id="rId15"/>
    <p:sldId id="285" r:id="rId16"/>
    <p:sldId id="286" r:id="rId17"/>
    <p:sldId id="276" r:id="rId18"/>
    <p:sldId id="277" r:id="rId19"/>
    <p:sldId id="278" r:id="rId20"/>
    <p:sldId id="279" r:id="rId21"/>
    <p:sldId id="280" r:id="rId22"/>
    <p:sldId id="281" r:id="rId23"/>
    <p:sldId id="282" r:id="rId24"/>
    <p:sldId id="287" r:id="rId25"/>
    <p:sldId id="288" r:id="rId26"/>
    <p:sldId id="289" r:id="rId27"/>
    <p:sldId id="290" r:id="rId28"/>
    <p:sldId id="291" r:id="rId29"/>
    <p:sldId id="292" r:id="rId30"/>
    <p:sldId id="293" r:id="rId31"/>
    <p:sldId id="294" r:id="rId32"/>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5363"/>
    <a:srgbClr val="47C6C9"/>
    <a:srgbClr val="2E9B9E"/>
    <a:srgbClr val="39BEC1"/>
    <a:srgbClr val="85CDDB"/>
    <a:srgbClr val="63AC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showGuides="1">
      <p:cViewPr varScale="1">
        <p:scale>
          <a:sx n="102" d="100"/>
          <a:sy n="102" d="100"/>
        </p:scale>
        <p:origin x="-107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D6DDAD-713E-4FCD-AD13-4BC529A7371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pPr latinLnBrk="1"/>
          <a:endParaRPr lang="ko-KR" altLang="en-US"/>
        </a:p>
      </dgm:t>
    </dgm:pt>
    <dgm:pt modelId="{9C9400D8-16A9-495A-A598-CBD388C9C258}">
      <dgm:prSet phldrT="[텍스트]" custT="1"/>
      <dgm:spPr/>
      <dgm:t>
        <a:bodyPr/>
        <a:lstStyle/>
        <a:p>
          <a:pPr latinLnBrk="1"/>
          <a:r>
            <a:rPr lang="ko-KR" altLang="en-US" sz="1800" dirty="0" smtClean="0">
              <a:latin typeface="365키스키스" pitchFamily="18" charset="-127"/>
              <a:ea typeface="365키스키스" pitchFamily="18" charset="-127"/>
            </a:rPr>
            <a:t>옛 고구려 영토</a:t>
          </a:r>
          <a:endParaRPr lang="ko-KR" altLang="en-US" sz="1800" dirty="0">
            <a:latin typeface="365키스키스" pitchFamily="18" charset="-127"/>
            <a:ea typeface="365키스키스" pitchFamily="18" charset="-127"/>
          </a:endParaRPr>
        </a:p>
      </dgm:t>
    </dgm:pt>
    <dgm:pt modelId="{2EC0B371-337E-44A2-B25C-CB6BB13A0E44}" type="parTrans" cxnId="{7A96D895-7011-435A-9D8F-CFFBA7B1CCD1}">
      <dgm:prSet/>
      <dgm:spPr/>
      <dgm:t>
        <a:bodyPr/>
        <a:lstStyle/>
        <a:p>
          <a:pPr latinLnBrk="1"/>
          <a:endParaRPr lang="ko-KR" altLang="en-US"/>
        </a:p>
      </dgm:t>
    </dgm:pt>
    <dgm:pt modelId="{9AC64DB2-4397-4C15-913D-A3B1956C030F}" type="sibTrans" cxnId="{7A96D895-7011-435A-9D8F-CFFBA7B1CCD1}">
      <dgm:prSet/>
      <dgm:spPr/>
      <dgm:t>
        <a:bodyPr/>
        <a:lstStyle/>
        <a:p>
          <a:pPr latinLnBrk="1"/>
          <a:endParaRPr lang="ko-KR" altLang="en-US"/>
        </a:p>
      </dgm:t>
    </dgm:pt>
    <dgm:pt modelId="{BEEA3F65-9081-4FB7-940D-CCDF83B5379E}">
      <dgm:prSet phldrT="[텍스트]"/>
      <dgm:spPr/>
      <dgm:t>
        <a:bodyPr/>
        <a:lstStyle/>
        <a:p>
          <a:pPr latinLnBrk="1"/>
          <a:r>
            <a:rPr lang="ko-KR" altLang="en-US" dirty="0" smtClean="0">
              <a:latin typeface="365키스키스" pitchFamily="18" charset="-127"/>
              <a:ea typeface="365키스키스" pitchFamily="18" charset="-127"/>
            </a:rPr>
            <a:t>숙종</a:t>
          </a:r>
          <a:r>
            <a:rPr lang="en-US" altLang="ko-KR" dirty="0" smtClean="0">
              <a:latin typeface="365키스키스" pitchFamily="18" charset="-127"/>
              <a:ea typeface="365키스키스" pitchFamily="18" charset="-127"/>
            </a:rPr>
            <a:t>(1712</a:t>
          </a:r>
          <a:r>
            <a:rPr lang="ko-KR" altLang="en-US" dirty="0" smtClean="0">
              <a:latin typeface="365키스키스" pitchFamily="18" charset="-127"/>
              <a:ea typeface="365키스키스" pitchFamily="18" charset="-127"/>
            </a:rPr>
            <a:t>년</a:t>
          </a:r>
          <a:r>
            <a:rPr lang="en-US" altLang="ko-KR" dirty="0" smtClean="0">
              <a:latin typeface="365키스키스" pitchFamily="18" charset="-127"/>
              <a:ea typeface="365키스키스" pitchFamily="18" charset="-127"/>
            </a:rPr>
            <a:t>) </a:t>
          </a:r>
          <a:r>
            <a:rPr lang="ko-KR" altLang="en-US" dirty="0" smtClean="0">
              <a:latin typeface="365키스키스" pitchFamily="18" charset="-127"/>
              <a:ea typeface="365키스키스" pitchFamily="18" charset="-127"/>
            </a:rPr>
            <a:t>백두산 정계비를 통해 우리영토로 포함</a:t>
          </a:r>
          <a:endParaRPr lang="ko-KR" altLang="en-US" dirty="0">
            <a:latin typeface="365키스키스" pitchFamily="18" charset="-127"/>
            <a:ea typeface="365키스키스" pitchFamily="18" charset="-127"/>
          </a:endParaRPr>
        </a:p>
      </dgm:t>
    </dgm:pt>
    <dgm:pt modelId="{E657FAE3-86E1-4642-86A2-E9B80C1ADA02}" type="parTrans" cxnId="{15788459-8FC7-4E0E-9301-E891B2819182}">
      <dgm:prSet/>
      <dgm:spPr/>
      <dgm:t>
        <a:bodyPr/>
        <a:lstStyle/>
        <a:p>
          <a:pPr latinLnBrk="1"/>
          <a:endParaRPr lang="ko-KR" altLang="en-US"/>
        </a:p>
      </dgm:t>
    </dgm:pt>
    <dgm:pt modelId="{E50CAE1B-7033-4115-8845-6BBE40CE4A44}" type="sibTrans" cxnId="{15788459-8FC7-4E0E-9301-E891B2819182}">
      <dgm:prSet/>
      <dgm:spPr/>
      <dgm:t>
        <a:bodyPr/>
        <a:lstStyle/>
        <a:p>
          <a:pPr latinLnBrk="1"/>
          <a:endParaRPr lang="ko-KR" altLang="en-US"/>
        </a:p>
      </dgm:t>
    </dgm:pt>
    <dgm:pt modelId="{27B56329-82CD-4AE9-AEEC-3133CAEF0FCF}">
      <dgm:prSet phldrT="[텍스트]"/>
      <dgm:spPr/>
      <dgm:t>
        <a:bodyPr/>
        <a:lstStyle/>
        <a:p>
          <a:pPr latinLnBrk="1"/>
          <a:r>
            <a:rPr lang="ko-KR" altLang="en-US" dirty="0" smtClean="0">
              <a:latin typeface="365키스키스" pitchFamily="18" charset="-127"/>
              <a:ea typeface="365키스키스" pitchFamily="18" charset="-127"/>
            </a:rPr>
            <a:t>조선</a:t>
          </a:r>
          <a:r>
            <a:rPr lang="en-US" altLang="ko-KR" dirty="0" smtClean="0">
              <a:latin typeface="365키스키스" pitchFamily="18" charset="-127"/>
              <a:ea typeface="365키스키스" pitchFamily="18" charset="-127"/>
            </a:rPr>
            <a:t>, </a:t>
          </a:r>
          <a:r>
            <a:rPr lang="ko-KR" altLang="en-US" dirty="0" smtClean="0">
              <a:latin typeface="365키스키스" pitchFamily="18" charset="-127"/>
              <a:ea typeface="365키스키스" pitchFamily="18" charset="-127"/>
            </a:rPr>
            <a:t>청과의 영토분쟁</a:t>
          </a:r>
          <a:endParaRPr lang="ko-KR" altLang="en-US" dirty="0">
            <a:latin typeface="365키스키스" pitchFamily="18" charset="-127"/>
            <a:ea typeface="365키스키스" pitchFamily="18" charset="-127"/>
          </a:endParaRPr>
        </a:p>
      </dgm:t>
    </dgm:pt>
    <dgm:pt modelId="{EA453830-EBF3-4BF1-950A-93B710AC521E}" type="parTrans" cxnId="{B4972729-7799-4640-B05A-7EFCA8EB5903}">
      <dgm:prSet/>
      <dgm:spPr/>
      <dgm:t>
        <a:bodyPr/>
        <a:lstStyle/>
        <a:p>
          <a:pPr latinLnBrk="1"/>
          <a:endParaRPr lang="ko-KR" altLang="en-US"/>
        </a:p>
      </dgm:t>
    </dgm:pt>
    <dgm:pt modelId="{23D9A559-39B9-4273-920A-36D147D5AB8F}" type="sibTrans" cxnId="{B4972729-7799-4640-B05A-7EFCA8EB5903}">
      <dgm:prSet/>
      <dgm:spPr/>
      <dgm:t>
        <a:bodyPr/>
        <a:lstStyle/>
        <a:p>
          <a:pPr latinLnBrk="1"/>
          <a:endParaRPr lang="ko-KR" altLang="en-US"/>
        </a:p>
      </dgm:t>
    </dgm:pt>
    <dgm:pt modelId="{0F24036C-11C6-4BD2-A03E-C99B59AC976D}">
      <dgm:prSet phldrT="[텍스트]"/>
      <dgm:spPr/>
      <dgm:t>
        <a:bodyPr/>
        <a:lstStyle/>
        <a:p>
          <a:pPr latinLnBrk="1"/>
          <a:r>
            <a:rPr lang="ko-KR" altLang="en-US" dirty="0" smtClean="0">
              <a:latin typeface="365키스키스" pitchFamily="18" charset="-127"/>
              <a:ea typeface="365키스키스" pitchFamily="18" charset="-127"/>
            </a:rPr>
            <a:t>청일간의 간도협약</a:t>
          </a:r>
          <a:r>
            <a:rPr lang="en-US" altLang="ko-KR" dirty="0" smtClean="0">
              <a:latin typeface="365키스키스" pitchFamily="18" charset="-127"/>
              <a:ea typeface="365키스키스" pitchFamily="18" charset="-127"/>
            </a:rPr>
            <a:t>(1909</a:t>
          </a:r>
          <a:r>
            <a:rPr lang="ko-KR" altLang="en-US" dirty="0" smtClean="0">
              <a:latin typeface="365키스키스" pitchFamily="18" charset="-127"/>
              <a:ea typeface="365키스키스" pitchFamily="18" charset="-127"/>
            </a:rPr>
            <a:t>년</a:t>
          </a:r>
          <a:r>
            <a:rPr lang="en-US" altLang="ko-KR" dirty="0" smtClean="0">
              <a:latin typeface="365키스키스" pitchFamily="18" charset="-127"/>
              <a:ea typeface="365키스키스" pitchFamily="18" charset="-127"/>
            </a:rPr>
            <a:t>)</a:t>
          </a:r>
          <a:r>
            <a:rPr lang="ko-KR" altLang="en-US" dirty="0" smtClean="0">
              <a:latin typeface="365키스키스" pitchFamily="18" charset="-127"/>
              <a:ea typeface="365키스키스" pitchFamily="18" charset="-127"/>
            </a:rPr>
            <a:t>으로 청나라 영토로 인정</a:t>
          </a:r>
          <a:endParaRPr lang="ko-KR" altLang="en-US" dirty="0">
            <a:latin typeface="365키스키스" pitchFamily="18" charset="-127"/>
            <a:ea typeface="365키스키스" pitchFamily="18" charset="-127"/>
          </a:endParaRPr>
        </a:p>
      </dgm:t>
    </dgm:pt>
    <dgm:pt modelId="{B01BC458-53E2-4105-BE97-20CC8A4DB7DE}" type="parTrans" cxnId="{D57DD05C-3EAD-4DC4-B982-6FEB565875F1}">
      <dgm:prSet/>
      <dgm:spPr/>
      <dgm:t>
        <a:bodyPr/>
        <a:lstStyle/>
        <a:p>
          <a:pPr latinLnBrk="1"/>
          <a:endParaRPr lang="ko-KR" altLang="en-US"/>
        </a:p>
      </dgm:t>
    </dgm:pt>
    <dgm:pt modelId="{FFB5836C-09C0-4332-BFF2-85A0328E68D6}" type="sibTrans" cxnId="{D57DD05C-3EAD-4DC4-B982-6FEB565875F1}">
      <dgm:prSet/>
      <dgm:spPr/>
      <dgm:t>
        <a:bodyPr/>
        <a:lstStyle/>
        <a:p>
          <a:pPr latinLnBrk="1"/>
          <a:endParaRPr lang="ko-KR" altLang="en-US"/>
        </a:p>
      </dgm:t>
    </dgm:pt>
    <dgm:pt modelId="{7B55D0E0-D3B9-42D4-9D3F-51C933D4C0DF}">
      <dgm:prSet phldrT="[텍스트]"/>
      <dgm:spPr/>
      <dgm:t>
        <a:bodyPr/>
        <a:lstStyle/>
        <a:p>
          <a:pPr latinLnBrk="1"/>
          <a:r>
            <a:rPr lang="ko-KR" altLang="en-US" baseline="0" dirty="0" smtClean="0">
              <a:ea typeface="365키스키스" pitchFamily="18" charset="-127"/>
            </a:rPr>
            <a:t>해방 후 우리 영토 주장</a:t>
          </a:r>
          <a:endParaRPr lang="ko-KR" altLang="en-US" baseline="0" dirty="0">
            <a:ea typeface="365키스키스" pitchFamily="18" charset="-127"/>
          </a:endParaRPr>
        </a:p>
      </dgm:t>
    </dgm:pt>
    <dgm:pt modelId="{70F8F5EF-9DE8-471E-8DAD-A14B925A784A}" type="parTrans" cxnId="{CDB589B4-6409-4588-9E54-2A5D4B2494E8}">
      <dgm:prSet/>
      <dgm:spPr/>
      <dgm:t>
        <a:bodyPr/>
        <a:lstStyle/>
        <a:p>
          <a:pPr latinLnBrk="1"/>
          <a:endParaRPr lang="ko-KR" altLang="en-US"/>
        </a:p>
      </dgm:t>
    </dgm:pt>
    <dgm:pt modelId="{D058BC2F-0857-488D-992A-142CAA688722}" type="sibTrans" cxnId="{CDB589B4-6409-4588-9E54-2A5D4B2494E8}">
      <dgm:prSet/>
      <dgm:spPr/>
      <dgm:t>
        <a:bodyPr/>
        <a:lstStyle/>
        <a:p>
          <a:pPr latinLnBrk="1"/>
          <a:endParaRPr lang="ko-KR" altLang="en-US"/>
        </a:p>
      </dgm:t>
    </dgm:pt>
    <dgm:pt modelId="{7AAC8784-8967-4D79-BB5B-2A80875841D1}" type="pres">
      <dgm:prSet presAssocID="{F1D6DDAD-713E-4FCD-AD13-4BC529A7371A}" presName="diagram" presStyleCnt="0">
        <dgm:presLayoutVars>
          <dgm:dir/>
          <dgm:resizeHandles val="exact"/>
        </dgm:presLayoutVars>
      </dgm:prSet>
      <dgm:spPr/>
      <dgm:t>
        <a:bodyPr/>
        <a:lstStyle/>
        <a:p>
          <a:pPr latinLnBrk="1"/>
          <a:endParaRPr lang="ko-KR" altLang="en-US"/>
        </a:p>
      </dgm:t>
    </dgm:pt>
    <dgm:pt modelId="{DC48EDDB-DBFE-4C1E-9CB6-1085FCD9A55A}" type="pres">
      <dgm:prSet presAssocID="{9C9400D8-16A9-495A-A598-CBD388C9C258}" presName="node" presStyleLbl="node1" presStyleIdx="0" presStyleCnt="5">
        <dgm:presLayoutVars>
          <dgm:bulletEnabled val="1"/>
        </dgm:presLayoutVars>
      </dgm:prSet>
      <dgm:spPr/>
      <dgm:t>
        <a:bodyPr/>
        <a:lstStyle/>
        <a:p>
          <a:pPr latinLnBrk="1"/>
          <a:endParaRPr lang="ko-KR" altLang="en-US"/>
        </a:p>
      </dgm:t>
    </dgm:pt>
    <dgm:pt modelId="{B7B9C7B0-9B8B-466A-A3A9-E721E94614F6}" type="pres">
      <dgm:prSet presAssocID="{9AC64DB2-4397-4C15-913D-A3B1956C030F}" presName="sibTrans" presStyleLbl="sibTrans2D1" presStyleIdx="0" presStyleCnt="4"/>
      <dgm:spPr/>
      <dgm:t>
        <a:bodyPr/>
        <a:lstStyle/>
        <a:p>
          <a:pPr latinLnBrk="1"/>
          <a:endParaRPr lang="ko-KR" altLang="en-US"/>
        </a:p>
      </dgm:t>
    </dgm:pt>
    <dgm:pt modelId="{39BC3B1B-53A3-4D74-8B21-2D56A2DC8CEB}" type="pres">
      <dgm:prSet presAssocID="{9AC64DB2-4397-4C15-913D-A3B1956C030F}" presName="connectorText" presStyleLbl="sibTrans2D1" presStyleIdx="0" presStyleCnt="4"/>
      <dgm:spPr/>
      <dgm:t>
        <a:bodyPr/>
        <a:lstStyle/>
        <a:p>
          <a:pPr latinLnBrk="1"/>
          <a:endParaRPr lang="ko-KR" altLang="en-US"/>
        </a:p>
      </dgm:t>
    </dgm:pt>
    <dgm:pt modelId="{A643C7EB-37E6-44F4-BB0E-8B35969ED321}" type="pres">
      <dgm:prSet presAssocID="{BEEA3F65-9081-4FB7-940D-CCDF83B5379E}" presName="node" presStyleLbl="node1" presStyleIdx="1" presStyleCnt="5">
        <dgm:presLayoutVars>
          <dgm:bulletEnabled val="1"/>
        </dgm:presLayoutVars>
      </dgm:prSet>
      <dgm:spPr/>
      <dgm:t>
        <a:bodyPr/>
        <a:lstStyle/>
        <a:p>
          <a:pPr latinLnBrk="1"/>
          <a:endParaRPr lang="ko-KR" altLang="en-US"/>
        </a:p>
      </dgm:t>
    </dgm:pt>
    <dgm:pt modelId="{5EFCD27C-A8CC-48E5-9AAA-4E24D7FAB3FB}" type="pres">
      <dgm:prSet presAssocID="{E50CAE1B-7033-4115-8845-6BBE40CE4A44}" presName="sibTrans" presStyleLbl="sibTrans2D1" presStyleIdx="1" presStyleCnt="4"/>
      <dgm:spPr/>
      <dgm:t>
        <a:bodyPr/>
        <a:lstStyle/>
        <a:p>
          <a:pPr latinLnBrk="1"/>
          <a:endParaRPr lang="ko-KR" altLang="en-US"/>
        </a:p>
      </dgm:t>
    </dgm:pt>
    <dgm:pt modelId="{0989F002-B131-4560-9BFE-24CF81DD0D0E}" type="pres">
      <dgm:prSet presAssocID="{E50CAE1B-7033-4115-8845-6BBE40CE4A44}" presName="connectorText" presStyleLbl="sibTrans2D1" presStyleIdx="1" presStyleCnt="4"/>
      <dgm:spPr/>
      <dgm:t>
        <a:bodyPr/>
        <a:lstStyle/>
        <a:p>
          <a:pPr latinLnBrk="1"/>
          <a:endParaRPr lang="ko-KR" altLang="en-US"/>
        </a:p>
      </dgm:t>
    </dgm:pt>
    <dgm:pt modelId="{1F43C9D7-DEE0-4FA3-99DA-323A2FAA6C47}" type="pres">
      <dgm:prSet presAssocID="{27B56329-82CD-4AE9-AEEC-3133CAEF0FCF}" presName="node" presStyleLbl="node1" presStyleIdx="2" presStyleCnt="5">
        <dgm:presLayoutVars>
          <dgm:bulletEnabled val="1"/>
        </dgm:presLayoutVars>
      </dgm:prSet>
      <dgm:spPr/>
      <dgm:t>
        <a:bodyPr/>
        <a:lstStyle/>
        <a:p>
          <a:pPr latinLnBrk="1"/>
          <a:endParaRPr lang="ko-KR" altLang="en-US"/>
        </a:p>
      </dgm:t>
    </dgm:pt>
    <dgm:pt modelId="{80449383-186A-4093-9016-6D9200A306F2}" type="pres">
      <dgm:prSet presAssocID="{23D9A559-39B9-4273-920A-36D147D5AB8F}" presName="sibTrans" presStyleLbl="sibTrans2D1" presStyleIdx="2" presStyleCnt="4"/>
      <dgm:spPr/>
      <dgm:t>
        <a:bodyPr/>
        <a:lstStyle/>
        <a:p>
          <a:pPr latinLnBrk="1"/>
          <a:endParaRPr lang="ko-KR" altLang="en-US"/>
        </a:p>
      </dgm:t>
    </dgm:pt>
    <dgm:pt modelId="{796E9F0F-8DFA-4649-878D-2E70B3726F07}" type="pres">
      <dgm:prSet presAssocID="{23D9A559-39B9-4273-920A-36D147D5AB8F}" presName="connectorText" presStyleLbl="sibTrans2D1" presStyleIdx="2" presStyleCnt="4"/>
      <dgm:spPr/>
      <dgm:t>
        <a:bodyPr/>
        <a:lstStyle/>
        <a:p>
          <a:pPr latinLnBrk="1"/>
          <a:endParaRPr lang="ko-KR" altLang="en-US"/>
        </a:p>
      </dgm:t>
    </dgm:pt>
    <dgm:pt modelId="{4FBF1135-D579-4FE6-859C-71D4C8DB632B}" type="pres">
      <dgm:prSet presAssocID="{0F24036C-11C6-4BD2-A03E-C99B59AC976D}" presName="node" presStyleLbl="node1" presStyleIdx="3" presStyleCnt="5">
        <dgm:presLayoutVars>
          <dgm:bulletEnabled val="1"/>
        </dgm:presLayoutVars>
      </dgm:prSet>
      <dgm:spPr/>
      <dgm:t>
        <a:bodyPr/>
        <a:lstStyle/>
        <a:p>
          <a:pPr latinLnBrk="1"/>
          <a:endParaRPr lang="ko-KR" altLang="en-US"/>
        </a:p>
      </dgm:t>
    </dgm:pt>
    <dgm:pt modelId="{0394D5DB-B103-458C-9E92-8C456824A762}" type="pres">
      <dgm:prSet presAssocID="{FFB5836C-09C0-4332-BFF2-85A0328E68D6}" presName="sibTrans" presStyleLbl="sibTrans2D1" presStyleIdx="3" presStyleCnt="4"/>
      <dgm:spPr/>
      <dgm:t>
        <a:bodyPr/>
        <a:lstStyle/>
        <a:p>
          <a:pPr latinLnBrk="1"/>
          <a:endParaRPr lang="ko-KR" altLang="en-US"/>
        </a:p>
      </dgm:t>
    </dgm:pt>
    <dgm:pt modelId="{E39B0E44-7B22-4C14-B027-37A83A9C294F}" type="pres">
      <dgm:prSet presAssocID="{FFB5836C-09C0-4332-BFF2-85A0328E68D6}" presName="connectorText" presStyleLbl="sibTrans2D1" presStyleIdx="3" presStyleCnt="4"/>
      <dgm:spPr/>
      <dgm:t>
        <a:bodyPr/>
        <a:lstStyle/>
        <a:p>
          <a:pPr latinLnBrk="1"/>
          <a:endParaRPr lang="ko-KR" altLang="en-US"/>
        </a:p>
      </dgm:t>
    </dgm:pt>
    <dgm:pt modelId="{08910386-053F-4067-BD91-A50A14C0569C}" type="pres">
      <dgm:prSet presAssocID="{7B55D0E0-D3B9-42D4-9D3F-51C933D4C0DF}" presName="node" presStyleLbl="node1" presStyleIdx="4" presStyleCnt="5">
        <dgm:presLayoutVars>
          <dgm:bulletEnabled val="1"/>
        </dgm:presLayoutVars>
      </dgm:prSet>
      <dgm:spPr/>
      <dgm:t>
        <a:bodyPr/>
        <a:lstStyle/>
        <a:p>
          <a:pPr latinLnBrk="1"/>
          <a:endParaRPr lang="ko-KR" altLang="en-US"/>
        </a:p>
      </dgm:t>
    </dgm:pt>
  </dgm:ptLst>
  <dgm:cxnLst>
    <dgm:cxn modelId="{D5D3D588-3BE2-4529-97F0-C1302C36B0F1}" type="presOf" srcId="{FFB5836C-09C0-4332-BFF2-85A0328E68D6}" destId="{0394D5DB-B103-458C-9E92-8C456824A762}" srcOrd="0" destOrd="0" presId="urn:microsoft.com/office/officeart/2005/8/layout/process5"/>
    <dgm:cxn modelId="{B4972729-7799-4640-B05A-7EFCA8EB5903}" srcId="{F1D6DDAD-713E-4FCD-AD13-4BC529A7371A}" destId="{27B56329-82CD-4AE9-AEEC-3133CAEF0FCF}" srcOrd="2" destOrd="0" parTransId="{EA453830-EBF3-4BF1-950A-93B710AC521E}" sibTransId="{23D9A559-39B9-4273-920A-36D147D5AB8F}"/>
    <dgm:cxn modelId="{616141C3-2C56-4A79-9A72-88C9FD997561}" type="presOf" srcId="{E50CAE1B-7033-4115-8845-6BBE40CE4A44}" destId="{5EFCD27C-A8CC-48E5-9AAA-4E24D7FAB3FB}" srcOrd="0" destOrd="0" presId="urn:microsoft.com/office/officeart/2005/8/layout/process5"/>
    <dgm:cxn modelId="{54709640-078F-4A00-87BB-2F9E1764D0E8}" type="presOf" srcId="{BEEA3F65-9081-4FB7-940D-CCDF83B5379E}" destId="{A643C7EB-37E6-44F4-BB0E-8B35969ED321}" srcOrd="0" destOrd="0" presId="urn:microsoft.com/office/officeart/2005/8/layout/process5"/>
    <dgm:cxn modelId="{BC588CCE-DD21-4415-8D52-FBE175155F95}" type="presOf" srcId="{E50CAE1B-7033-4115-8845-6BBE40CE4A44}" destId="{0989F002-B131-4560-9BFE-24CF81DD0D0E}" srcOrd="1" destOrd="0" presId="urn:microsoft.com/office/officeart/2005/8/layout/process5"/>
    <dgm:cxn modelId="{F4E0AFCA-A95C-41EB-92F5-10009AF12FE2}" type="presOf" srcId="{9C9400D8-16A9-495A-A598-CBD388C9C258}" destId="{DC48EDDB-DBFE-4C1E-9CB6-1085FCD9A55A}" srcOrd="0" destOrd="0" presId="urn:microsoft.com/office/officeart/2005/8/layout/process5"/>
    <dgm:cxn modelId="{15788459-8FC7-4E0E-9301-E891B2819182}" srcId="{F1D6DDAD-713E-4FCD-AD13-4BC529A7371A}" destId="{BEEA3F65-9081-4FB7-940D-CCDF83B5379E}" srcOrd="1" destOrd="0" parTransId="{E657FAE3-86E1-4642-86A2-E9B80C1ADA02}" sibTransId="{E50CAE1B-7033-4115-8845-6BBE40CE4A44}"/>
    <dgm:cxn modelId="{CDB589B4-6409-4588-9E54-2A5D4B2494E8}" srcId="{F1D6DDAD-713E-4FCD-AD13-4BC529A7371A}" destId="{7B55D0E0-D3B9-42D4-9D3F-51C933D4C0DF}" srcOrd="4" destOrd="0" parTransId="{70F8F5EF-9DE8-471E-8DAD-A14B925A784A}" sibTransId="{D058BC2F-0857-488D-992A-142CAA688722}"/>
    <dgm:cxn modelId="{E849A684-C9F3-41CD-BF95-8B2D6A56C9F5}" type="presOf" srcId="{FFB5836C-09C0-4332-BFF2-85A0328E68D6}" destId="{E39B0E44-7B22-4C14-B027-37A83A9C294F}" srcOrd="1" destOrd="0" presId="urn:microsoft.com/office/officeart/2005/8/layout/process5"/>
    <dgm:cxn modelId="{74907F9F-236C-4B1C-B767-2AE87F660DF2}" type="presOf" srcId="{7B55D0E0-D3B9-42D4-9D3F-51C933D4C0DF}" destId="{08910386-053F-4067-BD91-A50A14C0569C}" srcOrd="0" destOrd="0" presId="urn:microsoft.com/office/officeart/2005/8/layout/process5"/>
    <dgm:cxn modelId="{66CF8FC4-0D98-401C-A64F-A22BF22B208C}" type="presOf" srcId="{9AC64DB2-4397-4C15-913D-A3B1956C030F}" destId="{39BC3B1B-53A3-4D74-8B21-2D56A2DC8CEB}" srcOrd="1" destOrd="0" presId="urn:microsoft.com/office/officeart/2005/8/layout/process5"/>
    <dgm:cxn modelId="{17B64264-CB6F-46CC-8414-4C925B1C4743}" type="presOf" srcId="{9AC64DB2-4397-4C15-913D-A3B1956C030F}" destId="{B7B9C7B0-9B8B-466A-A3A9-E721E94614F6}" srcOrd="0" destOrd="0" presId="urn:microsoft.com/office/officeart/2005/8/layout/process5"/>
    <dgm:cxn modelId="{BB5E3321-9280-48E6-BED0-0D10B8D1B730}" type="presOf" srcId="{F1D6DDAD-713E-4FCD-AD13-4BC529A7371A}" destId="{7AAC8784-8967-4D79-BB5B-2A80875841D1}" srcOrd="0" destOrd="0" presId="urn:microsoft.com/office/officeart/2005/8/layout/process5"/>
    <dgm:cxn modelId="{24107C09-1245-4B37-B845-B9DA7C979374}" type="presOf" srcId="{0F24036C-11C6-4BD2-A03E-C99B59AC976D}" destId="{4FBF1135-D579-4FE6-859C-71D4C8DB632B}" srcOrd="0" destOrd="0" presId="urn:microsoft.com/office/officeart/2005/8/layout/process5"/>
    <dgm:cxn modelId="{A1A1E6CA-3EEA-467F-A5F4-E7AE58B93C6B}" type="presOf" srcId="{27B56329-82CD-4AE9-AEEC-3133CAEF0FCF}" destId="{1F43C9D7-DEE0-4FA3-99DA-323A2FAA6C47}" srcOrd="0" destOrd="0" presId="urn:microsoft.com/office/officeart/2005/8/layout/process5"/>
    <dgm:cxn modelId="{314C486D-3928-4DBB-9AF2-5F65307A0DEB}" type="presOf" srcId="{23D9A559-39B9-4273-920A-36D147D5AB8F}" destId="{80449383-186A-4093-9016-6D9200A306F2}" srcOrd="0" destOrd="0" presId="urn:microsoft.com/office/officeart/2005/8/layout/process5"/>
    <dgm:cxn modelId="{7A96D895-7011-435A-9D8F-CFFBA7B1CCD1}" srcId="{F1D6DDAD-713E-4FCD-AD13-4BC529A7371A}" destId="{9C9400D8-16A9-495A-A598-CBD388C9C258}" srcOrd="0" destOrd="0" parTransId="{2EC0B371-337E-44A2-B25C-CB6BB13A0E44}" sibTransId="{9AC64DB2-4397-4C15-913D-A3B1956C030F}"/>
    <dgm:cxn modelId="{1CB8215A-E056-40D2-8283-F2B9CE35B0B0}" type="presOf" srcId="{23D9A559-39B9-4273-920A-36D147D5AB8F}" destId="{796E9F0F-8DFA-4649-878D-2E70B3726F07}" srcOrd="1" destOrd="0" presId="urn:microsoft.com/office/officeart/2005/8/layout/process5"/>
    <dgm:cxn modelId="{D57DD05C-3EAD-4DC4-B982-6FEB565875F1}" srcId="{F1D6DDAD-713E-4FCD-AD13-4BC529A7371A}" destId="{0F24036C-11C6-4BD2-A03E-C99B59AC976D}" srcOrd="3" destOrd="0" parTransId="{B01BC458-53E2-4105-BE97-20CC8A4DB7DE}" sibTransId="{FFB5836C-09C0-4332-BFF2-85A0328E68D6}"/>
    <dgm:cxn modelId="{9E98B688-96FA-4E03-9651-96C05CA9CDCD}" type="presParOf" srcId="{7AAC8784-8967-4D79-BB5B-2A80875841D1}" destId="{DC48EDDB-DBFE-4C1E-9CB6-1085FCD9A55A}" srcOrd="0" destOrd="0" presId="urn:microsoft.com/office/officeart/2005/8/layout/process5"/>
    <dgm:cxn modelId="{520893CA-E6C7-4556-916B-18ACD6512866}" type="presParOf" srcId="{7AAC8784-8967-4D79-BB5B-2A80875841D1}" destId="{B7B9C7B0-9B8B-466A-A3A9-E721E94614F6}" srcOrd="1" destOrd="0" presId="urn:microsoft.com/office/officeart/2005/8/layout/process5"/>
    <dgm:cxn modelId="{EA599286-5CE2-4178-A843-161DD3AADC32}" type="presParOf" srcId="{B7B9C7B0-9B8B-466A-A3A9-E721E94614F6}" destId="{39BC3B1B-53A3-4D74-8B21-2D56A2DC8CEB}" srcOrd="0" destOrd="0" presId="urn:microsoft.com/office/officeart/2005/8/layout/process5"/>
    <dgm:cxn modelId="{CA60B59D-1B25-42CB-8BD7-25DE492C129C}" type="presParOf" srcId="{7AAC8784-8967-4D79-BB5B-2A80875841D1}" destId="{A643C7EB-37E6-44F4-BB0E-8B35969ED321}" srcOrd="2" destOrd="0" presId="urn:microsoft.com/office/officeart/2005/8/layout/process5"/>
    <dgm:cxn modelId="{4E928311-2CC9-4AA5-8D77-F2F2B393C2A7}" type="presParOf" srcId="{7AAC8784-8967-4D79-BB5B-2A80875841D1}" destId="{5EFCD27C-A8CC-48E5-9AAA-4E24D7FAB3FB}" srcOrd="3" destOrd="0" presId="urn:microsoft.com/office/officeart/2005/8/layout/process5"/>
    <dgm:cxn modelId="{C8A0D18D-71A1-44C4-8BAA-3159B681EF96}" type="presParOf" srcId="{5EFCD27C-A8CC-48E5-9AAA-4E24D7FAB3FB}" destId="{0989F002-B131-4560-9BFE-24CF81DD0D0E}" srcOrd="0" destOrd="0" presId="urn:microsoft.com/office/officeart/2005/8/layout/process5"/>
    <dgm:cxn modelId="{164BB82E-93C0-4635-B228-E74FFAA8F638}" type="presParOf" srcId="{7AAC8784-8967-4D79-BB5B-2A80875841D1}" destId="{1F43C9D7-DEE0-4FA3-99DA-323A2FAA6C47}" srcOrd="4" destOrd="0" presId="urn:microsoft.com/office/officeart/2005/8/layout/process5"/>
    <dgm:cxn modelId="{EDD79D71-2371-47C0-B616-251738191240}" type="presParOf" srcId="{7AAC8784-8967-4D79-BB5B-2A80875841D1}" destId="{80449383-186A-4093-9016-6D9200A306F2}" srcOrd="5" destOrd="0" presId="urn:microsoft.com/office/officeart/2005/8/layout/process5"/>
    <dgm:cxn modelId="{AE97E831-721A-4A34-B40F-BD3F677C2D25}" type="presParOf" srcId="{80449383-186A-4093-9016-6D9200A306F2}" destId="{796E9F0F-8DFA-4649-878D-2E70B3726F07}" srcOrd="0" destOrd="0" presId="urn:microsoft.com/office/officeart/2005/8/layout/process5"/>
    <dgm:cxn modelId="{8F17C205-9753-48A5-9451-6A5D41982F23}" type="presParOf" srcId="{7AAC8784-8967-4D79-BB5B-2A80875841D1}" destId="{4FBF1135-D579-4FE6-859C-71D4C8DB632B}" srcOrd="6" destOrd="0" presId="urn:microsoft.com/office/officeart/2005/8/layout/process5"/>
    <dgm:cxn modelId="{25FB09A4-6677-4C41-B04C-1C6D7AD0A6F6}" type="presParOf" srcId="{7AAC8784-8967-4D79-BB5B-2A80875841D1}" destId="{0394D5DB-B103-458C-9E92-8C456824A762}" srcOrd="7" destOrd="0" presId="urn:microsoft.com/office/officeart/2005/8/layout/process5"/>
    <dgm:cxn modelId="{1C7C4F50-7B8F-4CC0-A79C-4E3DB7EC932F}" type="presParOf" srcId="{0394D5DB-B103-458C-9E92-8C456824A762}" destId="{E39B0E44-7B22-4C14-B027-37A83A9C294F}" srcOrd="0" destOrd="0" presId="urn:microsoft.com/office/officeart/2005/8/layout/process5"/>
    <dgm:cxn modelId="{1EE4FF53-BCA2-4FE0-A7B6-85E13CD2217D}" type="presParOf" srcId="{7AAC8784-8967-4D79-BB5B-2A80875841D1}" destId="{08910386-053F-4067-BD91-A50A14C0569C}" srcOrd="8" destOrd="0" presId="urn:microsoft.com/office/officeart/2005/8/layout/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6F7A4D-9F11-4C11-9663-FF156C44F228}" type="datetimeFigureOut">
              <a:rPr lang="ko-KR" altLang="en-US" smtClean="0"/>
              <a:pPr/>
              <a:t>2015-05-25</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18D2BE-919D-420D-AB23-E3D53423CBB6}"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45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5EC9EDDD-B7D1-45BE-99FD-0DF8C31C54B2}" type="datetimeFigureOut">
              <a:rPr lang="ko-KR" altLang="en-US" smtClean="0"/>
              <a:pPr/>
              <a:t>2015-05-25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80D7AB8-2F04-4986-BFC3-814BAF6C9C3B}" type="slidenum">
              <a:rPr lang="ko-KR" altLang="en-US" smtClean="0"/>
              <a:pPr/>
              <a:t>‹#›</a:t>
            </a:fld>
            <a:endParaRPr lang="ko-KR" altLang="en-US"/>
          </a:p>
        </p:txBody>
      </p:sp>
    </p:spTree>
    <p:extLst>
      <p:ext uri="{BB962C8B-B14F-4D97-AF65-F5344CB8AC3E}">
        <p14:creationId xmlns:p14="http://schemas.microsoft.com/office/powerpoint/2010/main" xmlns="" val="1266751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5EC9EDDD-B7D1-45BE-99FD-0DF8C31C54B2}" type="datetimeFigureOut">
              <a:rPr lang="ko-KR" altLang="en-US" smtClean="0"/>
              <a:pPr/>
              <a:t>2015-05-25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80D7AB8-2F04-4986-BFC3-814BAF6C9C3B}" type="slidenum">
              <a:rPr lang="ko-KR" altLang="en-US" smtClean="0"/>
              <a:pPr/>
              <a:t>‹#›</a:t>
            </a:fld>
            <a:endParaRPr lang="ko-KR" altLang="en-US"/>
          </a:p>
        </p:txBody>
      </p:sp>
    </p:spTree>
    <p:extLst>
      <p:ext uri="{BB962C8B-B14F-4D97-AF65-F5344CB8AC3E}">
        <p14:creationId xmlns:p14="http://schemas.microsoft.com/office/powerpoint/2010/main" xmlns="" val="370108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28650" y="365125"/>
            <a:ext cx="5800725"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5EC9EDDD-B7D1-45BE-99FD-0DF8C31C54B2}" type="datetimeFigureOut">
              <a:rPr lang="ko-KR" altLang="en-US" smtClean="0"/>
              <a:pPr/>
              <a:t>2015-05-25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80D7AB8-2F04-4986-BFC3-814BAF6C9C3B}" type="slidenum">
              <a:rPr lang="ko-KR" altLang="en-US" smtClean="0"/>
              <a:pPr/>
              <a:t>‹#›</a:t>
            </a:fld>
            <a:endParaRPr lang="ko-KR" altLang="en-US"/>
          </a:p>
        </p:txBody>
      </p:sp>
    </p:spTree>
    <p:extLst>
      <p:ext uri="{BB962C8B-B14F-4D97-AF65-F5344CB8AC3E}">
        <p14:creationId xmlns:p14="http://schemas.microsoft.com/office/powerpoint/2010/main" xmlns="" val="115909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5EC9EDDD-B7D1-45BE-99FD-0DF8C31C54B2}" type="datetimeFigureOut">
              <a:rPr lang="ko-KR" altLang="en-US" smtClean="0"/>
              <a:pPr/>
              <a:t>2015-05-25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80D7AB8-2F04-4986-BFC3-814BAF6C9C3B}" type="slidenum">
              <a:rPr lang="ko-KR" altLang="en-US" smtClean="0"/>
              <a:pPr/>
              <a:t>‹#›</a:t>
            </a:fld>
            <a:endParaRPr lang="ko-KR" altLang="en-US"/>
          </a:p>
        </p:txBody>
      </p:sp>
    </p:spTree>
    <p:extLst>
      <p:ext uri="{BB962C8B-B14F-4D97-AF65-F5344CB8AC3E}">
        <p14:creationId xmlns:p14="http://schemas.microsoft.com/office/powerpoint/2010/main" xmlns="" val="80356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9"/>
            <a:ext cx="7886700" cy="2852737"/>
          </a:xfrm>
        </p:spPr>
        <p:txBody>
          <a:bodyPr anchor="b"/>
          <a:lstStyle>
            <a:lvl1pPr>
              <a:defRPr sz="45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5EC9EDDD-B7D1-45BE-99FD-0DF8C31C54B2}" type="datetimeFigureOut">
              <a:rPr lang="ko-KR" altLang="en-US" smtClean="0"/>
              <a:pPr/>
              <a:t>2015-05-25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80D7AB8-2F04-4986-BFC3-814BAF6C9C3B}" type="slidenum">
              <a:rPr lang="ko-KR" altLang="en-US" smtClean="0"/>
              <a:pPr/>
              <a:t>‹#›</a:t>
            </a:fld>
            <a:endParaRPr lang="ko-KR" altLang="en-US"/>
          </a:p>
        </p:txBody>
      </p:sp>
    </p:spTree>
    <p:extLst>
      <p:ext uri="{BB962C8B-B14F-4D97-AF65-F5344CB8AC3E}">
        <p14:creationId xmlns:p14="http://schemas.microsoft.com/office/powerpoint/2010/main" xmlns="" val="754399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28650" y="1825625"/>
            <a:ext cx="38862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29150" y="1825625"/>
            <a:ext cx="38862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5EC9EDDD-B7D1-45BE-99FD-0DF8C31C54B2}" type="datetimeFigureOut">
              <a:rPr lang="ko-KR" altLang="en-US" smtClean="0"/>
              <a:pPr/>
              <a:t>2015-05-25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280D7AB8-2F04-4986-BFC3-814BAF6C9C3B}" type="slidenum">
              <a:rPr lang="ko-KR" altLang="en-US" smtClean="0"/>
              <a:pPr/>
              <a:t>‹#›</a:t>
            </a:fld>
            <a:endParaRPr lang="ko-KR" altLang="en-US"/>
          </a:p>
        </p:txBody>
      </p:sp>
    </p:spTree>
    <p:extLst>
      <p:ext uri="{BB962C8B-B14F-4D97-AF65-F5344CB8AC3E}">
        <p14:creationId xmlns:p14="http://schemas.microsoft.com/office/powerpoint/2010/main" xmlns="" val="74387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29841" y="365126"/>
            <a:ext cx="78867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629842" y="2505075"/>
            <a:ext cx="3868340"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29150" y="2505075"/>
            <a:ext cx="3887391"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5EC9EDDD-B7D1-45BE-99FD-0DF8C31C54B2}" type="datetimeFigureOut">
              <a:rPr lang="ko-KR" altLang="en-US" smtClean="0"/>
              <a:pPr/>
              <a:t>2015-05-25</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280D7AB8-2F04-4986-BFC3-814BAF6C9C3B}" type="slidenum">
              <a:rPr lang="ko-KR" altLang="en-US" smtClean="0"/>
              <a:pPr/>
              <a:t>‹#›</a:t>
            </a:fld>
            <a:endParaRPr lang="ko-KR" altLang="en-US"/>
          </a:p>
        </p:txBody>
      </p:sp>
    </p:spTree>
    <p:extLst>
      <p:ext uri="{BB962C8B-B14F-4D97-AF65-F5344CB8AC3E}">
        <p14:creationId xmlns:p14="http://schemas.microsoft.com/office/powerpoint/2010/main" xmlns="" val="1840216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5EC9EDDD-B7D1-45BE-99FD-0DF8C31C54B2}" type="datetimeFigureOut">
              <a:rPr lang="ko-KR" altLang="en-US" smtClean="0"/>
              <a:pPr/>
              <a:t>2015-05-25</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280D7AB8-2F04-4986-BFC3-814BAF6C9C3B}" type="slidenum">
              <a:rPr lang="ko-KR" altLang="en-US" smtClean="0"/>
              <a:pPr/>
              <a:t>‹#›</a:t>
            </a:fld>
            <a:endParaRPr lang="ko-KR" altLang="en-US"/>
          </a:p>
        </p:txBody>
      </p:sp>
    </p:spTree>
    <p:extLst>
      <p:ext uri="{BB962C8B-B14F-4D97-AF65-F5344CB8AC3E}">
        <p14:creationId xmlns:p14="http://schemas.microsoft.com/office/powerpoint/2010/main" xmlns="" val="88206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5EC9EDDD-B7D1-45BE-99FD-0DF8C31C54B2}" type="datetimeFigureOut">
              <a:rPr lang="ko-KR" altLang="en-US" smtClean="0"/>
              <a:pPr/>
              <a:t>2015-05-25</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280D7AB8-2F04-4986-BFC3-814BAF6C9C3B}" type="slidenum">
              <a:rPr lang="ko-KR" altLang="en-US" smtClean="0"/>
              <a:pPr/>
              <a:t>‹#›</a:t>
            </a:fld>
            <a:endParaRPr lang="ko-KR" altLang="en-US"/>
          </a:p>
        </p:txBody>
      </p:sp>
    </p:spTree>
    <p:extLst>
      <p:ext uri="{BB962C8B-B14F-4D97-AF65-F5344CB8AC3E}">
        <p14:creationId xmlns:p14="http://schemas.microsoft.com/office/powerpoint/2010/main" xmlns="" val="3682165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5EC9EDDD-B7D1-45BE-99FD-0DF8C31C54B2}" type="datetimeFigureOut">
              <a:rPr lang="ko-KR" altLang="en-US" smtClean="0"/>
              <a:pPr/>
              <a:t>2015-05-25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280D7AB8-2F04-4986-BFC3-814BAF6C9C3B}" type="slidenum">
              <a:rPr lang="ko-KR" altLang="en-US" smtClean="0"/>
              <a:pPr/>
              <a:t>‹#›</a:t>
            </a:fld>
            <a:endParaRPr lang="ko-KR" altLang="en-US"/>
          </a:p>
        </p:txBody>
      </p:sp>
    </p:spTree>
    <p:extLst>
      <p:ext uri="{BB962C8B-B14F-4D97-AF65-F5344CB8AC3E}">
        <p14:creationId xmlns:p14="http://schemas.microsoft.com/office/powerpoint/2010/main" xmlns="" val="262697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ko-KR" altLang="en-US"/>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5EC9EDDD-B7D1-45BE-99FD-0DF8C31C54B2}" type="datetimeFigureOut">
              <a:rPr lang="ko-KR" altLang="en-US" smtClean="0"/>
              <a:pPr/>
              <a:t>2015-05-25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280D7AB8-2F04-4986-BFC3-814BAF6C9C3B}" type="slidenum">
              <a:rPr lang="ko-KR" altLang="en-US" smtClean="0"/>
              <a:pPr/>
              <a:t>‹#›</a:t>
            </a:fld>
            <a:endParaRPr lang="ko-KR" altLang="en-US"/>
          </a:p>
        </p:txBody>
      </p:sp>
    </p:spTree>
    <p:extLst>
      <p:ext uri="{BB962C8B-B14F-4D97-AF65-F5344CB8AC3E}">
        <p14:creationId xmlns:p14="http://schemas.microsoft.com/office/powerpoint/2010/main" xmlns="" val="3477377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DnDiag">
          <a:fgClr>
            <a:srgbClr val="2E9B9E"/>
          </a:fgClr>
          <a:bgClr>
            <a:srgbClr val="63ACBD"/>
          </a:bgClr>
        </a:patt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EC9EDDD-B7D1-45BE-99FD-0DF8C31C54B2}" type="datetimeFigureOut">
              <a:rPr lang="ko-KR" altLang="en-US" smtClean="0"/>
              <a:pPr/>
              <a:t>2015-05-25</a:t>
            </a:fld>
            <a:endParaRPr lang="ko-KR" altLang="en-US"/>
          </a:p>
        </p:txBody>
      </p:sp>
      <p:sp>
        <p:nvSpPr>
          <p:cNvPr id="5" name="바닥글 개체 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0D7AB8-2F04-4986-BFC3-814BAF6C9C3B}" type="slidenum">
              <a:rPr lang="ko-KR" altLang="en-US" smtClean="0"/>
              <a:pPr/>
              <a:t>‹#›</a:t>
            </a:fld>
            <a:endParaRPr lang="ko-KR" altLang="en-US"/>
          </a:p>
        </p:txBody>
      </p:sp>
    </p:spTree>
    <p:extLst>
      <p:ext uri="{BB962C8B-B14F-4D97-AF65-F5344CB8AC3E}">
        <p14:creationId xmlns:p14="http://schemas.microsoft.com/office/powerpoint/2010/main" xmlns="" val="222661996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1"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C:\Users\seal\Documents\Bandicam\bandicam%202015-03-29%2016-15-23-179.avi"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배지 4"/>
          <p:cNvSpPr/>
          <p:nvPr/>
        </p:nvSpPr>
        <p:spPr>
          <a:xfrm>
            <a:off x="827314" y="348343"/>
            <a:ext cx="7434943" cy="1230086"/>
          </a:xfrm>
          <a:prstGeom prst="plaque">
            <a:avLst/>
          </a:prstGeom>
          <a:solidFill>
            <a:srgbClr val="115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100" dirty="0" smtClean="0">
                <a:ea typeface="365키스키스" pitchFamily="18" charset="-127"/>
              </a:rPr>
              <a:t>7</a:t>
            </a:r>
            <a:r>
              <a:rPr lang="ko-KR" altLang="en-US" sz="4100" dirty="0" smtClean="0">
                <a:ea typeface="365키스키스" pitchFamily="18" charset="-127"/>
              </a:rPr>
              <a:t>조 </a:t>
            </a:r>
            <a:r>
              <a:rPr lang="en-US" altLang="ko-KR" sz="4100" dirty="0" smtClean="0">
                <a:ea typeface="365키스키스" pitchFamily="18" charset="-127"/>
              </a:rPr>
              <a:t>– </a:t>
            </a:r>
            <a:r>
              <a:rPr lang="ko-KR" altLang="en-US" sz="4100" dirty="0" smtClean="0">
                <a:ea typeface="365키스키스" pitchFamily="18" charset="-127"/>
              </a:rPr>
              <a:t>간도를 중국이 통치하게 된 경위</a:t>
            </a:r>
            <a:endParaRPr lang="ko-KR" altLang="en-US" sz="4100" dirty="0">
              <a:ea typeface="365키스키스" pitchFamily="18" charset="-127"/>
            </a:endParaRPr>
          </a:p>
        </p:txBody>
      </p:sp>
      <p:sp>
        <p:nvSpPr>
          <p:cNvPr id="7" name="내용 개체 틀 6"/>
          <p:cNvSpPr>
            <a:spLocks noGrp="1"/>
          </p:cNvSpPr>
          <p:nvPr>
            <p:ph idx="1"/>
          </p:nvPr>
        </p:nvSpPr>
        <p:spPr/>
        <p:txBody>
          <a:bodyPr>
            <a:normAutofit/>
          </a:bodyPr>
          <a:lstStyle/>
          <a:p>
            <a:r>
              <a:rPr lang="ko-KR" altLang="en-US" sz="2800" b="1" dirty="0" smtClean="0">
                <a:ea typeface="365키스키스" pitchFamily="18" charset="-127"/>
              </a:rPr>
              <a:t>조장</a:t>
            </a:r>
            <a:r>
              <a:rPr lang="en-US" altLang="ko-KR" sz="3000" dirty="0" smtClean="0">
                <a:ea typeface="365키스키스" pitchFamily="18" charset="-127"/>
              </a:rPr>
              <a:t> – </a:t>
            </a:r>
            <a:r>
              <a:rPr lang="ko-KR" altLang="en-US" sz="2800" dirty="0" smtClean="0">
                <a:ea typeface="365키스키스" pitchFamily="18" charset="-127"/>
              </a:rPr>
              <a:t>건강증진학과 </a:t>
            </a:r>
            <a:r>
              <a:rPr lang="en-US" altLang="ko-KR" sz="2800" dirty="0" smtClean="0">
                <a:ea typeface="365키스키스" pitchFamily="18" charset="-127"/>
              </a:rPr>
              <a:t>11 </a:t>
            </a:r>
            <a:r>
              <a:rPr lang="ko-KR" altLang="en-US" sz="2800" dirty="0" smtClean="0">
                <a:ea typeface="365키스키스" pitchFamily="18" charset="-127"/>
              </a:rPr>
              <a:t>김정훈</a:t>
            </a:r>
            <a:endParaRPr lang="en-US" altLang="ko-KR" sz="3000" dirty="0" smtClean="0">
              <a:ea typeface="365키스키스" pitchFamily="18" charset="-127"/>
            </a:endParaRPr>
          </a:p>
          <a:p>
            <a:r>
              <a:rPr lang="ko-KR" altLang="en-US" sz="3000" b="1" dirty="0" smtClean="0">
                <a:ea typeface="365키스키스" pitchFamily="18" charset="-127"/>
              </a:rPr>
              <a:t>부 조장</a:t>
            </a:r>
            <a:r>
              <a:rPr lang="ko-KR" altLang="en-US" sz="3000" dirty="0" smtClean="0">
                <a:ea typeface="365키스키스" pitchFamily="18" charset="-127"/>
              </a:rPr>
              <a:t> </a:t>
            </a:r>
            <a:r>
              <a:rPr lang="en-US" altLang="ko-KR" sz="3000" dirty="0" smtClean="0">
                <a:ea typeface="365키스키스" pitchFamily="18" charset="-127"/>
              </a:rPr>
              <a:t>– </a:t>
            </a:r>
            <a:r>
              <a:rPr lang="ko-KR" altLang="en-US" sz="2800" dirty="0" smtClean="0">
                <a:ea typeface="365키스키스" pitchFamily="18" charset="-127"/>
              </a:rPr>
              <a:t>금융보험학과 </a:t>
            </a:r>
            <a:r>
              <a:rPr lang="en-US" altLang="ko-KR" sz="2800" dirty="0" smtClean="0">
                <a:ea typeface="365키스키스" pitchFamily="18" charset="-127"/>
              </a:rPr>
              <a:t>13 </a:t>
            </a:r>
            <a:r>
              <a:rPr lang="ko-KR" altLang="en-US" sz="2800" dirty="0" smtClean="0">
                <a:ea typeface="365키스키스" pitchFamily="18" charset="-127"/>
              </a:rPr>
              <a:t>김슬기</a:t>
            </a:r>
            <a:endParaRPr lang="en-US" altLang="ko-KR" sz="3000" dirty="0" smtClean="0">
              <a:ea typeface="365키스키스" pitchFamily="18" charset="-127"/>
            </a:endParaRPr>
          </a:p>
          <a:p>
            <a:r>
              <a:rPr lang="ko-KR" altLang="en-US" sz="3000" b="1" dirty="0" smtClean="0">
                <a:ea typeface="365키스키스" pitchFamily="18" charset="-127"/>
              </a:rPr>
              <a:t>조원</a:t>
            </a:r>
            <a:endParaRPr lang="en-US" altLang="ko-KR" sz="3000" b="1" dirty="0" smtClean="0">
              <a:ea typeface="365키스키스" pitchFamily="18" charset="-127"/>
            </a:endParaRPr>
          </a:p>
          <a:p>
            <a:pPr>
              <a:buNone/>
            </a:pPr>
            <a:r>
              <a:rPr lang="en-US" altLang="ko-KR" sz="3000" dirty="0" smtClean="0">
                <a:ea typeface="365키스키스" pitchFamily="18" charset="-127"/>
              </a:rPr>
              <a:t> - </a:t>
            </a:r>
            <a:r>
              <a:rPr lang="ko-KR" altLang="en-US" sz="2800" dirty="0" smtClean="0">
                <a:ea typeface="365키스키스" pitchFamily="18" charset="-127"/>
              </a:rPr>
              <a:t>일본어일본학과 </a:t>
            </a:r>
            <a:r>
              <a:rPr lang="en-US" altLang="ko-KR" sz="2800" dirty="0" smtClean="0">
                <a:ea typeface="365키스키스" pitchFamily="18" charset="-127"/>
              </a:rPr>
              <a:t>14 </a:t>
            </a:r>
            <a:r>
              <a:rPr lang="ko-KR" altLang="en-US" sz="2800" dirty="0" smtClean="0">
                <a:ea typeface="365키스키스" pitchFamily="18" charset="-127"/>
              </a:rPr>
              <a:t>김유리</a:t>
            </a:r>
            <a:endParaRPr lang="en-US" altLang="ko-KR" sz="2800" dirty="0" smtClean="0">
              <a:ea typeface="365키스키스" pitchFamily="18" charset="-127"/>
            </a:endParaRPr>
          </a:p>
          <a:p>
            <a:pPr>
              <a:buNone/>
            </a:pPr>
            <a:r>
              <a:rPr lang="en-US" altLang="ko-KR" sz="2800" dirty="0" smtClean="0">
                <a:ea typeface="365키스키스" pitchFamily="18" charset="-127"/>
              </a:rPr>
              <a:t> - </a:t>
            </a:r>
            <a:r>
              <a:rPr lang="ko-KR" altLang="en-US" sz="2800" dirty="0" smtClean="0">
                <a:ea typeface="365키스키스" pitchFamily="18" charset="-127"/>
              </a:rPr>
              <a:t>무역학과 </a:t>
            </a:r>
            <a:r>
              <a:rPr lang="en-US" altLang="ko-KR" sz="2800" dirty="0" smtClean="0">
                <a:ea typeface="365키스키스" pitchFamily="18" charset="-127"/>
              </a:rPr>
              <a:t>14 </a:t>
            </a:r>
            <a:r>
              <a:rPr lang="ko-KR" altLang="en-US" sz="2800" dirty="0" smtClean="0">
                <a:ea typeface="365키스키스" pitchFamily="18" charset="-127"/>
              </a:rPr>
              <a:t>김재현</a:t>
            </a:r>
            <a:endParaRPr lang="en-US" altLang="ko-KR" sz="2800" dirty="0" smtClean="0">
              <a:ea typeface="365키스키스" pitchFamily="18" charset="-127"/>
            </a:endParaRPr>
          </a:p>
          <a:p>
            <a:pPr>
              <a:buNone/>
            </a:pPr>
            <a:r>
              <a:rPr lang="en-US" altLang="ko-KR" sz="2800" dirty="0" smtClean="0">
                <a:ea typeface="365키스키스" pitchFamily="18" charset="-127"/>
              </a:rPr>
              <a:t> - </a:t>
            </a:r>
            <a:r>
              <a:rPr lang="ko-KR" altLang="en-US" sz="2800" dirty="0" smtClean="0">
                <a:ea typeface="365키스키스" pitchFamily="18" charset="-127"/>
              </a:rPr>
              <a:t>회계학과 </a:t>
            </a:r>
            <a:r>
              <a:rPr lang="en-US" altLang="ko-KR" sz="2800" dirty="0" smtClean="0">
                <a:ea typeface="365키스키스" pitchFamily="18" charset="-127"/>
              </a:rPr>
              <a:t>14 </a:t>
            </a:r>
            <a:r>
              <a:rPr lang="ko-KR" altLang="en-US" sz="2800" dirty="0" smtClean="0">
                <a:ea typeface="365키스키스" pitchFamily="18" charset="-127"/>
              </a:rPr>
              <a:t>강정모</a:t>
            </a:r>
            <a:endParaRPr lang="en-US" altLang="ko-KR" sz="2800" dirty="0" smtClean="0">
              <a:ea typeface="365키스키스" pitchFamily="18" charset="-127"/>
            </a:endParaRPr>
          </a:p>
          <a:p>
            <a:pPr>
              <a:buNone/>
            </a:pPr>
            <a:r>
              <a:rPr lang="en-US" altLang="ko-KR" sz="2800" dirty="0" smtClean="0">
                <a:ea typeface="365키스키스" pitchFamily="18" charset="-127"/>
              </a:rPr>
              <a:t> - </a:t>
            </a:r>
            <a:r>
              <a:rPr lang="ko-KR" altLang="en-US" sz="2800" dirty="0" smtClean="0">
                <a:ea typeface="365키스키스" pitchFamily="18" charset="-127"/>
              </a:rPr>
              <a:t>회계학과 </a:t>
            </a:r>
            <a:r>
              <a:rPr lang="en-US" altLang="ko-KR" sz="2800" dirty="0" smtClean="0">
                <a:ea typeface="365키스키스" pitchFamily="18" charset="-127"/>
              </a:rPr>
              <a:t>14 </a:t>
            </a:r>
            <a:r>
              <a:rPr lang="ko-KR" altLang="en-US" sz="2800" dirty="0" err="1" smtClean="0">
                <a:ea typeface="365키스키스" pitchFamily="18" charset="-127"/>
              </a:rPr>
              <a:t>이상수</a:t>
            </a:r>
            <a:endParaRPr lang="en-US" altLang="ko-KR" sz="2800" dirty="0" smtClean="0">
              <a:ea typeface="365키스키스" pitchFamily="18" charset="-127"/>
            </a:endParaRPr>
          </a:p>
          <a:p>
            <a:pPr>
              <a:buNone/>
            </a:pPr>
            <a:r>
              <a:rPr lang="en-US" altLang="ko-KR" sz="2800" dirty="0" smtClean="0">
                <a:ea typeface="365키스키스" pitchFamily="18" charset="-127"/>
              </a:rPr>
              <a:t> - </a:t>
            </a:r>
            <a:r>
              <a:rPr lang="ko-KR" altLang="en-US" sz="2800" dirty="0" smtClean="0">
                <a:ea typeface="365키스키스" pitchFamily="18" charset="-127"/>
              </a:rPr>
              <a:t>독어독문학과 </a:t>
            </a:r>
            <a:r>
              <a:rPr lang="en-US" altLang="ko-KR" sz="2800" dirty="0" smtClean="0">
                <a:ea typeface="365키스키스" pitchFamily="18" charset="-127"/>
              </a:rPr>
              <a:t>12 </a:t>
            </a:r>
            <a:r>
              <a:rPr lang="ko-KR" altLang="en-US" sz="2800" dirty="0" err="1" smtClean="0">
                <a:ea typeface="365키스키스" pitchFamily="18" charset="-127"/>
              </a:rPr>
              <a:t>박인광</a:t>
            </a:r>
            <a:endParaRPr lang="en-US" altLang="ko-KR" sz="3000" dirty="0" smtClean="0">
              <a:ea typeface="365키스키스" pitchFamily="18"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031647"/>
          </a:xfrm>
        </p:spPr>
        <p:txBody>
          <a:bodyPr>
            <a:noAutofit/>
          </a:bodyPr>
          <a:lstStyle/>
          <a:p>
            <a:r>
              <a:rPr lang="ko-KR" altLang="en-US" sz="4000" b="1" dirty="0">
                <a:latin typeface="365키스키스" pitchFamily="18" charset="-127"/>
                <a:ea typeface="365키스키스" pitchFamily="18" charset="-127"/>
              </a:rPr>
              <a:t>둘째</a:t>
            </a:r>
            <a:r>
              <a:rPr lang="en-US" altLang="ko-KR" sz="4000" b="1" dirty="0">
                <a:latin typeface="365키스키스" pitchFamily="18" charset="-127"/>
                <a:ea typeface="365키스키스" pitchFamily="18" charset="-127"/>
              </a:rPr>
              <a:t>, </a:t>
            </a:r>
            <a:r>
              <a:rPr lang="ko-KR" altLang="en-US" sz="3500" dirty="0">
                <a:latin typeface="365키스키스" pitchFamily="18" charset="-127"/>
                <a:ea typeface="365키스키스" pitchFamily="18" charset="-127"/>
              </a:rPr>
              <a:t>우리가 간도를 선점적으로 개간했습니다</a:t>
            </a:r>
            <a:r>
              <a:rPr lang="en-US" altLang="ko-KR" sz="3500" dirty="0">
                <a:latin typeface="365키스키스" pitchFamily="18" charset="-127"/>
                <a:ea typeface="365키스키스" pitchFamily="18" charset="-127"/>
              </a:rPr>
              <a:t>.</a:t>
            </a:r>
            <a:r>
              <a:rPr lang="en-US" altLang="ko-KR" sz="3500" dirty="0"/>
              <a:t/>
            </a:r>
            <a:br>
              <a:rPr lang="en-US" altLang="ko-KR" sz="3500" dirty="0"/>
            </a:br>
            <a:endParaRPr lang="ko-KR" altLang="en-US" sz="3500" dirty="0"/>
          </a:p>
        </p:txBody>
      </p:sp>
      <p:sp>
        <p:nvSpPr>
          <p:cNvPr id="3" name="내용 개체 틀 2"/>
          <p:cNvSpPr>
            <a:spLocks noGrp="1"/>
          </p:cNvSpPr>
          <p:nvPr>
            <p:ph idx="1"/>
          </p:nvPr>
        </p:nvSpPr>
        <p:spPr>
          <a:xfrm>
            <a:off x="457200" y="1295402"/>
            <a:ext cx="4114800" cy="4928734"/>
          </a:xfrm>
        </p:spPr>
        <p:txBody>
          <a:bodyPr>
            <a:normAutofit fontScale="92500" lnSpcReduction="10000"/>
          </a:bodyPr>
          <a:lstStyle/>
          <a:p>
            <a:pPr>
              <a:buNone/>
            </a:pPr>
            <a:r>
              <a:rPr lang="ko-KR" altLang="en-US" sz="3000" dirty="0" smtClean="0">
                <a:latin typeface="365키스키스" pitchFamily="18" charset="-127"/>
                <a:ea typeface="365키스키스" pitchFamily="18" charset="-127"/>
              </a:rPr>
              <a:t>간도지역은 </a:t>
            </a:r>
            <a:r>
              <a:rPr lang="ko-KR" altLang="en-US" sz="3000" dirty="0">
                <a:latin typeface="365키스키스" pitchFamily="18" charset="-127"/>
                <a:ea typeface="365키스키스" pitchFamily="18" charset="-127"/>
              </a:rPr>
              <a:t>조선과 청나라가 </a:t>
            </a:r>
            <a:endParaRPr lang="en-US" altLang="ko-KR" sz="3000" dirty="0" smtClean="0">
              <a:latin typeface="365키스키스" pitchFamily="18" charset="-127"/>
              <a:ea typeface="365키스키스" pitchFamily="18" charset="-127"/>
            </a:endParaRPr>
          </a:p>
          <a:p>
            <a:pPr>
              <a:buNone/>
            </a:pPr>
            <a:r>
              <a:rPr lang="ko-KR" altLang="en-US" sz="3000" dirty="0" smtClean="0">
                <a:latin typeface="365키스키스" pitchFamily="18" charset="-127"/>
                <a:ea typeface="365키스키스" pitchFamily="18" charset="-127"/>
              </a:rPr>
              <a:t>맺은 </a:t>
            </a:r>
            <a:r>
              <a:rPr lang="ko-KR" altLang="en-US" sz="3000" dirty="0">
                <a:latin typeface="365키스키스" pitchFamily="18" charset="-127"/>
                <a:ea typeface="365키스키스" pitchFamily="18" charset="-127"/>
              </a:rPr>
              <a:t>강도회맹에 의해 </a:t>
            </a:r>
            <a:r>
              <a:rPr lang="ko-KR" altLang="en-US" sz="3000" dirty="0" smtClean="0">
                <a:latin typeface="365키스키스" pitchFamily="18" charset="-127"/>
                <a:ea typeface="365키스키스" pitchFamily="18" charset="-127"/>
              </a:rPr>
              <a:t>출입이 </a:t>
            </a:r>
            <a:endParaRPr lang="en-US" altLang="ko-KR" sz="3000" dirty="0" smtClean="0">
              <a:latin typeface="365키스키스" pitchFamily="18" charset="-127"/>
              <a:ea typeface="365키스키스" pitchFamily="18" charset="-127"/>
            </a:endParaRPr>
          </a:p>
          <a:p>
            <a:pPr>
              <a:buNone/>
            </a:pPr>
            <a:r>
              <a:rPr lang="ko-KR" altLang="en-US" sz="3000" dirty="0" smtClean="0">
                <a:latin typeface="365키스키스" pitchFamily="18" charset="-127"/>
                <a:ea typeface="365키스키스" pitchFamily="18" charset="-127"/>
              </a:rPr>
              <a:t>금지된 </a:t>
            </a:r>
            <a:endParaRPr lang="ko-KR" altLang="en-US" sz="3000" dirty="0">
              <a:latin typeface="365키스키스" pitchFamily="18" charset="-127"/>
              <a:ea typeface="365키스키스" pitchFamily="18" charset="-127"/>
            </a:endParaRPr>
          </a:p>
          <a:p>
            <a:pPr>
              <a:buNone/>
            </a:pPr>
            <a:r>
              <a:rPr lang="ko-KR" altLang="en-US" sz="3000" dirty="0" err="1">
                <a:latin typeface="365키스키스" pitchFamily="18" charset="-127"/>
                <a:ea typeface="365키스키스" pitchFamily="18" charset="-127"/>
              </a:rPr>
              <a:t>봉금지역으로</a:t>
            </a:r>
            <a:r>
              <a:rPr lang="ko-KR" altLang="en-US" sz="3000" dirty="0">
                <a:latin typeface="365키스키스" pitchFamily="18" charset="-127"/>
                <a:ea typeface="365키스키스" pitchFamily="18" charset="-127"/>
              </a:rPr>
              <a:t> 양국이 </a:t>
            </a:r>
            <a:r>
              <a:rPr lang="ko-KR" altLang="en-US" sz="3000" dirty="0" smtClean="0">
                <a:latin typeface="365키스키스" pitchFamily="18" charset="-127"/>
                <a:ea typeface="365키스키스" pitchFamily="18" charset="-127"/>
              </a:rPr>
              <a:t>공동관리</a:t>
            </a:r>
            <a:endParaRPr lang="en-US" altLang="ko-KR" sz="3000" dirty="0" smtClean="0">
              <a:latin typeface="365키스키스" pitchFamily="18" charset="-127"/>
              <a:ea typeface="365키스키스" pitchFamily="18" charset="-127"/>
            </a:endParaRPr>
          </a:p>
          <a:p>
            <a:pPr>
              <a:buNone/>
            </a:pPr>
            <a:r>
              <a:rPr lang="ko-KR" altLang="en-US" sz="3000" dirty="0" smtClean="0">
                <a:latin typeface="365키스키스" pitchFamily="18" charset="-127"/>
                <a:ea typeface="365키스키스" pitchFamily="18" charset="-127"/>
              </a:rPr>
              <a:t>하는 </a:t>
            </a:r>
            <a:r>
              <a:rPr lang="ko-KR" altLang="en-US" sz="3000" dirty="0" err="1">
                <a:latin typeface="365키스키스" pitchFamily="18" charset="-127"/>
                <a:ea typeface="365키스키스" pitchFamily="18" charset="-127"/>
              </a:rPr>
              <a:t>무주지였습니다</a:t>
            </a:r>
            <a:r>
              <a:rPr lang="en-US" altLang="ko-KR" sz="3000" dirty="0">
                <a:latin typeface="365키스키스" pitchFamily="18" charset="-127"/>
                <a:ea typeface="365키스키스" pitchFamily="18" charset="-127"/>
              </a:rPr>
              <a:t>.</a:t>
            </a:r>
          </a:p>
          <a:p>
            <a:pPr>
              <a:buNone/>
            </a:pPr>
            <a:r>
              <a:rPr lang="ko-KR" altLang="en-US" sz="3000" dirty="0">
                <a:latin typeface="365키스키스" pitchFamily="18" charset="-127"/>
                <a:ea typeface="365키스키스" pitchFamily="18" charset="-127"/>
              </a:rPr>
              <a:t>무주지는 국제법적으로 </a:t>
            </a:r>
            <a:r>
              <a:rPr lang="ko-KR" altLang="en-US" sz="3000" dirty="0" err="1" smtClean="0">
                <a:latin typeface="365키스키스" pitchFamily="18" charset="-127"/>
                <a:ea typeface="365키스키스" pitchFamily="18" charset="-127"/>
              </a:rPr>
              <a:t>선점하</a:t>
            </a:r>
            <a:endParaRPr lang="en-US" altLang="ko-KR" sz="3000" dirty="0" smtClean="0">
              <a:latin typeface="365키스키스" pitchFamily="18" charset="-127"/>
              <a:ea typeface="365키스키스" pitchFamily="18" charset="-127"/>
            </a:endParaRPr>
          </a:p>
          <a:p>
            <a:pPr>
              <a:buNone/>
            </a:pPr>
            <a:r>
              <a:rPr lang="ko-KR" altLang="en-US" sz="3000" dirty="0" smtClean="0">
                <a:latin typeface="365키스키스" pitchFamily="18" charset="-127"/>
                <a:ea typeface="365키스키스" pitchFamily="18" charset="-127"/>
              </a:rPr>
              <a:t>여 </a:t>
            </a:r>
            <a:r>
              <a:rPr lang="ko-KR" altLang="en-US" sz="3000" dirty="0">
                <a:latin typeface="365키스키스" pitchFamily="18" charset="-127"/>
                <a:ea typeface="365키스키스" pitchFamily="18" charset="-127"/>
              </a:rPr>
              <a:t>개간하는 쪽이 영유권을 </a:t>
            </a:r>
            <a:r>
              <a:rPr lang="ko-KR" altLang="en-US" sz="3000" dirty="0" smtClean="0">
                <a:latin typeface="365키스키스" pitchFamily="18" charset="-127"/>
                <a:ea typeface="365키스키스" pitchFamily="18" charset="-127"/>
              </a:rPr>
              <a:t>가</a:t>
            </a:r>
            <a:endParaRPr lang="en-US" altLang="ko-KR" sz="3000" dirty="0" smtClean="0">
              <a:latin typeface="365키스키스" pitchFamily="18" charset="-127"/>
              <a:ea typeface="365키스키스" pitchFamily="18" charset="-127"/>
            </a:endParaRPr>
          </a:p>
          <a:p>
            <a:pPr>
              <a:buNone/>
            </a:pPr>
            <a:r>
              <a:rPr lang="ko-KR" altLang="en-US" sz="3000" dirty="0" smtClean="0">
                <a:latin typeface="365키스키스" pitchFamily="18" charset="-127"/>
                <a:ea typeface="365키스키스" pitchFamily="18" charset="-127"/>
              </a:rPr>
              <a:t>지게 되는데</a:t>
            </a:r>
            <a:endParaRPr lang="ko-KR" altLang="en-US" sz="3000" dirty="0">
              <a:latin typeface="365키스키스" pitchFamily="18" charset="-127"/>
              <a:ea typeface="365키스키스" pitchFamily="18" charset="-127"/>
            </a:endParaRPr>
          </a:p>
          <a:p>
            <a:pPr>
              <a:buNone/>
            </a:pPr>
            <a:r>
              <a:rPr lang="ko-KR" altLang="en-US" sz="3000" dirty="0">
                <a:latin typeface="365키스키스" pitchFamily="18" charset="-127"/>
                <a:ea typeface="365키스키스" pitchFamily="18" charset="-127"/>
              </a:rPr>
              <a:t>간도에 대한 우리의 개간은 </a:t>
            </a:r>
            <a:r>
              <a:rPr lang="ko-KR" altLang="en-US" sz="3000" dirty="0" smtClean="0">
                <a:latin typeface="365키스키스" pitchFamily="18" charset="-127"/>
                <a:ea typeface="365키스키스" pitchFamily="18" charset="-127"/>
              </a:rPr>
              <a:t>무</a:t>
            </a:r>
            <a:endParaRPr lang="en-US" altLang="ko-KR" sz="3000" dirty="0" smtClean="0">
              <a:latin typeface="365키스키스" pitchFamily="18" charset="-127"/>
              <a:ea typeface="365키스키스" pitchFamily="18" charset="-127"/>
            </a:endParaRPr>
          </a:p>
          <a:p>
            <a:pPr>
              <a:buNone/>
            </a:pPr>
            <a:r>
              <a:rPr lang="ko-KR" altLang="en-US" sz="3000" dirty="0" smtClean="0">
                <a:latin typeface="365키스키스" pitchFamily="18" charset="-127"/>
                <a:ea typeface="365키스키스" pitchFamily="18" charset="-127"/>
              </a:rPr>
              <a:t>주지 </a:t>
            </a:r>
            <a:r>
              <a:rPr lang="ko-KR" altLang="en-US" sz="3000" dirty="0">
                <a:latin typeface="365키스키스" pitchFamily="18" charset="-127"/>
                <a:ea typeface="365키스키스" pitchFamily="18" charset="-127"/>
              </a:rPr>
              <a:t>선점이론에 의한 </a:t>
            </a:r>
            <a:r>
              <a:rPr lang="ko-KR" altLang="en-US" sz="3000" dirty="0" smtClean="0">
                <a:latin typeface="365키스키스" pitchFamily="18" charset="-127"/>
                <a:ea typeface="365키스키스" pitchFamily="18" charset="-127"/>
              </a:rPr>
              <a:t>영토획득</a:t>
            </a:r>
            <a:endParaRPr lang="en-US" altLang="ko-KR" sz="3000" dirty="0" smtClean="0">
              <a:latin typeface="365키스키스" pitchFamily="18" charset="-127"/>
              <a:ea typeface="365키스키스" pitchFamily="18" charset="-127"/>
            </a:endParaRPr>
          </a:p>
          <a:p>
            <a:pPr>
              <a:buNone/>
            </a:pPr>
            <a:r>
              <a:rPr lang="ko-KR" altLang="en-US" sz="3000" dirty="0" smtClean="0">
                <a:latin typeface="365키스키스" pitchFamily="18" charset="-127"/>
                <a:ea typeface="365키스키스" pitchFamily="18" charset="-127"/>
              </a:rPr>
              <a:t>의 </a:t>
            </a:r>
            <a:r>
              <a:rPr lang="ko-KR" altLang="en-US" sz="3000" dirty="0">
                <a:latin typeface="365키스키스" pitchFamily="18" charset="-127"/>
                <a:ea typeface="365키스키스" pitchFamily="18" charset="-127"/>
              </a:rPr>
              <a:t>의미가 있습니다</a:t>
            </a:r>
            <a:r>
              <a:rPr lang="en-US" altLang="ko-KR" sz="3000" dirty="0">
                <a:latin typeface="365키스키스" pitchFamily="18" charset="-127"/>
                <a:ea typeface="365키스키스" pitchFamily="18" charset="-127"/>
              </a:rPr>
              <a:t>.</a:t>
            </a:r>
          </a:p>
          <a:p>
            <a:endParaRPr lang="ko-KR" altLang="en-US" dirty="0"/>
          </a:p>
        </p:txBody>
      </p:sp>
      <p:pic>
        <p:nvPicPr>
          <p:cNvPr id="5" name="그림 4" descr="간도3.jpg"/>
          <p:cNvPicPr>
            <a:picLocks noChangeAspect="1"/>
          </p:cNvPicPr>
          <p:nvPr/>
        </p:nvPicPr>
        <p:blipFill>
          <a:blip r:embed="rId2"/>
          <a:stretch>
            <a:fillRect/>
          </a:stretch>
        </p:blipFill>
        <p:spPr>
          <a:xfrm>
            <a:off x="4929190" y="1066800"/>
            <a:ext cx="3844696" cy="5105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39486" y="274638"/>
            <a:ext cx="8447314" cy="966333"/>
          </a:xfrm>
        </p:spPr>
        <p:txBody>
          <a:bodyPr>
            <a:noAutofit/>
          </a:bodyPr>
          <a:lstStyle/>
          <a:p>
            <a:r>
              <a:rPr lang="ko-KR" altLang="en-US" sz="4000" b="1" dirty="0">
                <a:latin typeface="365키스키스" pitchFamily="18" charset="-127"/>
                <a:ea typeface="365키스키스" pitchFamily="18" charset="-127"/>
              </a:rPr>
              <a:t>셋째</a:t>
            </a:r>
            <a:r>
              <a:rPr lang="en-US" altLang="ko-KR" sz="4000" b="1" dirty="0">
                <a:latin typeface="365키스키스" pitchFamily="18" charset="-127"/>
                <a:ea typeface="365키스키스" pitchFamily="18" charset="-127"/>
              </a:rPr>
              <a:t>, </a:t>
            </a:r>
            <a:r>
              <a:rPr lang="ko-KR" altLang="en-US" sz="3400" dirty="0">
                <a:latin typeface="365키스키스" pitchFamily="18" charset="-127"/>
                <a:ea typeface="365키스키스" pitchFamily="18" charset="-127"/>
              </a:rPr>
              <a:t>조선이 실질적인 행정권력을 행사하고 있었습니다</a:t>
            </a:r>
            <a:r>
              <a:rPr lang="en-US" altLang="ko-KR" sz="3400" dirty="0">
                <a:latin typeface="365키스키스" pitchFamily="18" charset="-127"/>
                <a:ea typeface="365키스키스" pitchFamily="18" charset="-127"/>
              </a:rPr>
              <a:t>.</a:t>
            </a:r>
            <a:r>
              <a:rPr lang="en-US" altLang="ko-KR" sz="3200" dirty="0"/>
              <a:t/>
            </a:r>
            <a:br>
              <a:rPr lang="en-US" altLang="ko-KR" sz="3200" dirty="0"/>
            </a:br>
            <a:endParaRPr lang="ko-KR" altLang="en-US" sz="3200" dirty="0"/>
          </a:p>
        </p:txBody>
      </p:sp>
      <p:sp>
        <p:nvSpPr>
          <p:cNvPr id="3" name="내용 개체 틀 2"/>
          <p:cNvSpPr>
            <a:spLocks noGrp="1"/>
          </p:cNvSpPr>
          <p:nvPr>
            <p:ph idx="1"/>
          </p:nvPr>
        </p:nvSpPr>
        <p:spPr>
          <a:xfrm>
            <a:off x="457200" y="1404257"/>
            <a:ext cx="4400552" cy="4721906"/>
          </a:xfrm>
        </p:spPr>
        <p:txBody>
          <a:bodyPr>
            <a:normAutofit/>
          </a:bodyPr>
          <a:lstStyle/>
          <a:p>
            <a:pPr>
              <a:buNone/>
            </a:pPr>
            <a:r>
              <a:rPr lang="en-US" altLang="ko-KR" sz="3500" dirty="0" smtClean="0">
                <a:latin typeface="365키스키스" pitchFamily="18" charset="-127"/>
                <a:ea typeface="365키스키스" pitchFamily="18" charset="-127"/>
              </a:rPr>
              <a:t> </a:t>
            </a:r>
            <a:r>
              <a:rPr lang="ko-KR" altLang="en-US" sz="3000" dirty="0">
                <a:latin typeface="365키스키스" pitchFamily="18" charset="-127"/>
                <a:ea typeface="365키스키스" pitchFamily="18" charset="-127"/>
              </a:rPr>
              <a:t>조선은 </a:t>
            </a:r>
            <a:r>
              <a:rPr lang="en-US" altLang="ko-KR" sz="3000" dirty="0">
                <a:latin typeface="365키스키스" pitchFamily="18" charset="-127"/>
                <a:ea typeface="365키스키스" pitchFamily="18" charset="-127"/>
              </a:rPr>
              <a:t>1900</a:t>
            </a:r>
            <a:r>
              <a:rPr lang="ko-KR" altLang="en-US" sz="3000" dirty="0">
                <a:latin typeface="365키스키스" pitchFamily="18" charset="-127"/>
                <a:ea typeface="365키스키스" pitchFamily="18" charset="-127"/>
              </a:rPr>
              <a:t>년과 </a:t>
            </a:r>
            <a:r>
              <a:rPr lang="en-US" altLang="ko-KR" sz="3000" dirty="0">
                <a:latin typeface="365키스키스" pitchFamily="18" charset="-127"/>
                <a:ea typeface="365키스키스" pitchFamily="18" charset="-127"/>
              </a:rPr>
              <a:t>1903</a:t>
            </a:r>
            <a:r>
              <a:rPr lang="ko-KR" altLang="en-US" sz="3000" dirty="0" smtClean="0">
                <a:latin typeface="365키스키스" pitchFamily="18" charset="-127"/>
                <a:ea typeface="365키스키스" pitchFamily="18" charset="-127"/>
              </a:rPr>
              <a:t>년</a:t>
            </a:r>
            <a:endParaRPr lang="en-US" altLang="ko-KR" sz="3000" dirty="0" smtClean="0">
              <a:latin typeface="365키스키스" pitchFamily="18" charset="-127"/>
              <a:ea typeface="365키스키스" pitchFamily="18" charset="-127"/>
            </a:endParaRPr>
          </a:p>
          <a:p>
            <a:pPr>
              <a:buNone/>
            </a:pPr>
            <a:r>
              <a:rPr lang="ko-KR" altLang="en-US" sz="3000" dirty="0" smtClean="0">
                <a:latin typeface="365키스키스" pitchFamily="18" charset="-127"/>
                <a:ea typeface="365키스키스" pitchFamily="18" charset="-127"/>
              </a:rPr>
              <a:t>에 </a:t>
            </a:r>
            <a:r>
              <a:rPr lang="ko-KR" altLang="en-US" sz="3000" dirty="0" err="1">
                <a:latin typeface="365키스키스" pitchFamily="18" charset="-127"/>
                <a:ea typeface="365키스키스" pitchFamily="18" charset="-127"/>
              </a:rPr>
              <a:t>서간도와</a:t>
            </a:r>
            <a:r>
              <a:rPr lang="ko-KR" altLang="en-US" sz="3000" dirty="0">
                <a:latin typeface="365키스키스" pitchFamily="18" charset="-127"/>
                <a:ea typeface="365키스키스" pitchFamily="18" charset="-127"/>
              </a:rPr>
              <a:t> 동간도</a:t>
            </a:r>
            <a:r>
              <a:rPr lang="en-US" altLang="ko-KR" sz="3000" dirty="0">
                <a:latin typeface="365키스키스" pitchFamily="18" charset="-127"/>
                <a:ea typeface="365키스키스" pitchFamily="18" charset="-127"/>
              </a:rPr>
              <a:t>(</a:t>
            </a:r>
            <a:r>
              <a:rPr lang="ko-KR" altLang="en-US" sz="3000" dirty="0">
                <a:latin typeface="365키스키스" pitchFamily="18" charset="-127"/>
                <a:ea typeface="365키스키스" pitchFamily="18" charset="-127"/>
              </a:rPr>
              <a:t>북간도</a:t>
            </a:r>
            <a:r>
              <a:rPr lang="en-US" altLang="ko-KR" sz="3000" dirty="0" smtClean="0">
                <a:latin typeface="365키스키스" pitchFamily="18" charset="-127"/>
                <a:ea typeface="365키스키스" pitchFamily="18" charset="-127"/>
              </a:rPr>
              <a:t>)</a:t>
            </a:r>
            <a:r>
              <a:rPr lang="ko-KR" altLang="en-US" sz="3000" dirty="0" smtClean="0">
                <a:latin typeface="365키스키스" pitchFamily="18" charset="-127"/>
                <a:ea typeface="365키스키스" pitchFamily="18" charset="-127"/>
              </a:rPr>
              <a:t>를 </a:t>
            </a:r>
            <a:endParaRPr lang="en-US" altLang="ko-KR" sz="3000" dirty="0" smtClean="0">
              <a:latin typeface="365키스키스" pitchFamily="18" charset="-127"/>
              <a:ea typeface="365키스키스" pitchFamily="18" charset="-127"/>
            </a:endParaRPr>
          </a:p>
          <a:p>
            <a:pPr>
              <a:buNone/>
            </a:pPr>
            <a:r>
              <a:rPr lang="ko-KR" altLang="en-US" sz="3000" dirty="0" smtClean="0">
                <a:latin typeface="365키스키스" pitchFamily="18" charset="-127"/>
                <a:ea typeface="365키스키스" pitchFamily="18" charset="-127"/>
              </a:rPr>
              <a:t>행정적으로 각각 </a:t>
            </a:r>
            <a:r>
              <a:rPr lang="ko-KR" altLang="en-US" sz="3000" dirty="0">
                <a:latin typeface="365키스키스" pitchFamily="18" charset="-127"/>
                <a:ea typeface="365키스키스" pitchFamily="18" charset="-127"/>
              </a:rPr>
              <a:t>평안북도와 </a:t>
            </a:r>
            <a:endParaRPr lang="en-US" altLang="ko-KR" sz="3000" dirty="0" smtClean="0">
              <a:latin typeface="365키스키스" pitchFamily="18" charset="-127"/>
              <a:ea typeface="365키스키스" pitchFamily="18" charset="-127"/>
            </a:endParaRPr>
          </a:p>
          <a:p>
            <a:pPr>
              <a:buNone/>
            </a:pPr>
            <a:r>
              <a:rPr lang="ko-KR" altLang="en-US" sz="3000" dirty="0" smtClean="0">
                <a:latin typeface="365키스키스" pitchFamily="18" charset="-127"/>
                <a:ea typeface="365키스키스" pitchFamily="18" charset="-127"/>
              </a:rPr>
              <a:t>함경도에 편입시켰으며 </a:t>
            </a:r>
            <a:r>
              <a:rPr lang="ko-KR" altLang="en-US" sz="3000" dirty="0">
                <a:latin typeface="365키스키스" pitchFamily="18" charset="-127"/>
                <a:ea typeface="365키스키스" pitchFamily="18" charset="-127"/>
              </a:rPr>
              <a:t>세금을 </a:t>
            </a:r>
            <a:endParaRPr lang="en-US" altLang="ko-KR" sz="3000" dirty="0" smtClean="0">
              <a:latin typeface="365키스키스" pitchFamily="18" charset="-127"/>
              <a:ea typeface="365키스키스" pitchFamily="18" charset="-127"/>
            </a:endParaRPr>
          </a:p>
          <a:p>
            <a:pPr>
              <a:buNone/>
            </a:pPr>
            <a:r>
              <a:rPr lang="ko-KR" altLang="en-US" sz="3000" dirty="0" smtClean="0">
                <a:latin typeface="365키스키스" pitchFamily="18" charset="-127"/>
                <a:ea typeface="365키스키스" pitchFamily="18" charset="-127"/>
              </a:rPr>
              <a:t>징수하여 행정과 </a:t>
            </a:r>
            <a:r>
              <a:rPr lang="ko-KR" altLang="en-US" sz="3000" dirty="0">
                <a:latin typeface="365키스키스" pitchFamily="18" charset="-127"/>
                <a:ea typeface="365키스키스" pitchFamily="18" charset="-127"/>
              </a:rPr>
              <a:t>군인훈련비로 </a:t>
            </a:r>
            <a:endParaRPr lang="en-US" altLang="ko-KR" sz="3000" dirty="0" smtClean="0">
              <a:latin typeface="365키스키스" pitchFamily="18" charset="-127"/>
              <a:ea typeface="365키스키스" pitchFamily="18" charset="-127"/>
            </a:endParaRPr>
          </a:p>
          <a:p>
            <a:pPr>
              <a:buNone/>
            </a:pPr>
            <a:r>
              <a:rPr lang="ko-KR" altLang="en-US" sz="3000" dirty="0" smtClean="0">
                <a:latin typeface="365키스키스" pitchFamily="18" charset="-127"/>
                <a:ea typeface="365키스키스" pitchFamily="18" charset="-127"/>
              </a:rPr>
              <a:t>충당했습니다</a:t>
            </a:r>
            <a:r>
              <a:rPr lang="en-US" altLang="ko-KR" sz="3000" dirty="0">
                <a:latin typeface="365키스키스" pitchFamily="18" charset="-127"/>
                <a:ea typeface="365키스키스" pitchFamily="18" charset="-127"/>
              </a:rPr>
              <a:t>. </a:t>
            </a:r>
          </a:p>
          <a:p>
            <a:pPr>
              <a:buNone/>
            </a:pPr>
            <a:r>
              <a:rPr lang="ko-KR" altLang="en-US" sz="3000" dirty="0">
                <a:latin typeface="365키스키스" pitchFamily="18" charset="-127"/>
                <a:ea typeface="365키스키스" pitchFamily="18" charset="-127"/>
              </a:rPr>
              <a:t>이런 사실들은 조선의 </a:t>
            </a:r>
            <a:r>
              <a:rPr lang="ko-KR" altLang="en-US" sz="3000" dirty="0" smtClean="0">
                <a:latin typeface="365키스키스" pitchFamily="18" charset="-127"/>
                <a:ea typeface="365키스키스" pitchFamily="18" charset="-127"/>
              </a:rPr>
              <a:t>행정력이 </a:t>
            </a:r>
            <a:r>
              <a:rPr lang="ko-KR" altLang="en-US" sz="3000" dirty="0">
                <a:latin typeface="365키스키스" pitchFamily="18" charset="-127"/>
                <a:ea typeface="365키스키스" pitchFamily="18" charset="-127"/>
              </a:rPr>
              <a:t>간도에도 똑같이 </a:t>
            </a:r>
            <a:r>
              <a:rPr lang="ko-KR" altLang="en-US" sz="3000" dirty="0" smtClean="0">
                <a:latin typeface="365키스키스" pitchFamily="18" charset="-127"/>
                <a:ea typeface="365키스키스" pitchFamily="18" charset="-127"/>
              </a:rPr>
              <a:t>미치고</a:t>
            </a:r>
            <a:endParaRPr lang="en-US" altLang="ko-KR" sz="3000" dirty="0" smtClean="0">
              <a:latin typeface="365키스키스" pitchFamily="18" charset="-127"/>
              <a:ea typeface="365키스키스" pitchFamily="18" charset="-127"/>
            </a:endParaRPr>
          </a:p>
          <a:p>
            <a:pPr>
              <a:buNone/>
            </a:pPr>
            <a:r>
              <a:rPr lang="ko-KR" altLang="en-US" sz="3000" dirty="0" smtClean="0">
                <a:latin typeface="365키스키스" pitchFamily="18" charset="-127"/>
                <a:ea typeface="365키스키스" pitchFamily="18" charset="-127"/>
              </a:rPr>
              <a:t> </a:t>
            </a:r>
            <a:r>
              <a:rPr lang="ko-KR" altLang="en-US" sz="3000" dirty="0">
                <a:latin typeface="365키스키스" pitchFamily="18" charset="-127"/>
                <a:ea typeface="365키스키스" pitchFamily="18" charset="-127"/>
              </a:rPr>
              <a:t>있었음을 증명한 것이죠</a:t>
            </a:r>
            <a:r>
              <a:rPr lang="en-US" altLang="ko-KR" sz="2200" dirty="0"/>
              <a:t>. </a:t>
            </a:r>
          </a:p>
          <a:p>
            <a:endParaRPr lang="ko-KR" altLang="en-US" dirty="0"/>
          </a:p>
        </p:txBody>
      </p:sp>
      <p:pic>
        <p:nvPicPr>
          <p:cNvPr id="4" name="그림 3" descr="간도4.jpg"/>
          <p:cNvPicPr>
            <a:picLocks noChangeAspect="1"/>
          </p:cNvPicPr>
          <p:nvPr/>
        </p:nvPicPr>
        <p:blipFill>
          <a:blip r:embed="rId2"/>
          <a:stretch>
            <a:fillRect/>
          </a:stretch>
        </p:blipFill>
        <p:spPr>
          <a:xfrm>
            <a:off x="4774750" y="1142999"/>
            <a:ext cx="3726991" cy="497614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81625" y="859970"/>
            <a:ext cx="8472518" cy="5489817"/>
          </a:xfrm>
        </p:spPr>
        <p:txBody>
          <a:bodyPr>
            <a:noAutofit/>
          </a:bodyPr>
          <a:lstStyle/>
          <a:p>
            <a:pPr algn="l"/>
            <a:r>
              <a:rPr lang="ko-KR" altLang="en-US" sz="3200" dirty="0">
                <a:latin typeface="365키스키스" pitchFamily="18" charset="-127"/>
                <a:ea typeface="365키스키스" pitchFamily="18" charset="-127"/>
              </a:rPr>
              <a:t>일본은 독도와 동해에 대해서 </a:t>
            </a:r>
            <a:r>
              <a:rPr lang="en-US" altLang="ko-KR" sz="3200" dirty="0">
                <a:latin typeface="365키스키스" pitchFamily="18" charset="-127"/>
                <a:ea typeface="365키스키스" pitchFamily="18" charset="-127"/>
              </a:rPr>
              <a:t>50</a:t>
            </a:r>
            <a:r>
              <a:rPr lang="ko-KR" altLang="en-US" sz="3200" dirty="0">
                <a:latin typeface="365키스키스" pitchFamily="18" charset="-127"/>
                <a:ea typeface="365키스키스" pitchFamily="18" charset="-127"/>
              </a:rPr>
              <a:t>년이 넘도록 끈질기게 이의제기를 하며 </a:t>
            </a:r>
            <a:r>
              <a:rPr lang="en-US" altLang="ko-KR" sz="3200" dirty="0" smtClean="0">
                <a:latin typeface="365키스키스" pitchFamily="18" charset="-127"/>
                <a:ea typeface="365키스키스" pitchFamily="18" charset="-127"/>
              </a:rPr>
              <a:t/>
            </a:r>
            <a:br>
              <a:rPr lang="en-US" altLang="ko-KR" sz="3200" dirty="0" smtClean="0">
                <a:latin typeface="365키스키스" pitchFamily="18" charset="-127"/>
                <a:ea typeface="365키스키스" pitchFamily="18" charset="-127"/>
              </a:rPr>
            </a:br>
            <a:r>
              <a:rPr lang="ko-KR" altLang="en-US" sz="3200" dirty="0" smtClean="0">
                <a:latin typeface="365키스키스" pitchFamily="18" charset="-127"/>
                <a:ea typeface="365키스키스" pitchFamily="18" charset="-127"/>
              </a:rPr>
              <a:t>독도 </a:t>
            </a:r>
            <a:r>
              <a:rPr lang="ko-KR" altLang="en-US" sz="3200" dirty="0">
                <a:latin typeface="365키스키스" pitchFamily="18" charset="-127"/>
                <a:ea typeface="365키스키스" pitchFamily="18" charset="-127"/>
              </a:rPr>
              <a:t>영유권과 </a:t>
            </a:r>
            <a:r>
              <a:rPr lang="ko-KR" altLang="en-US" sz="3200" dirty="0" smtClean="0">
                <a:latin typeface="365키스키스" pitchFamily="18" charset="-127"/>
                <a:ea typeface="365키스키스" pitchFamily="18" charset="-127"/>
              </a:rPr>
              <a:t>독도가 </a:t>
            </a:r>
            <a:r>
              <a:rPr lang="ko-KR" altLang="en-US" sz="3200" dirty="0">
                <a:latin typeface="365키스키스" pitchFamily="18" charset="-127"/>
                <a:ea typeface="365키스키스" pitchFamily="18" charset="-127"/>
              </a:rPr>
              <a:t>한국땅으로 굳어지는 것을 저지하며 사사건건 간섭과 항의를 하고 있습니다</a:t>
            </a:r>
            <a:r>
              <a:rPr lang="en-US" altLang="ko-KR" sz="3200" dirty="0">
                <a:latin typeface="365키스키스" pitchFamily="18" charset="-127"/>
                <a:ea typeface="365키스키스" pitchFamily="18" charset="-127"/>
              </a:rPr>
              <a:t>. </a:t>
            </a:r>
            <a:br>
              <a:rPr lang="en-US" altLang="ko-KR" sz="3200" dirty="0">
                <a:latin typeface="365키스키스" pitchFamily="18" charset="-127"/>
                <a:ea typeface="365키스키스" pitchFamily="18" charset="-127"/>
              </a:rPr>
            </a:br>
            <a:r>
              <a:rPr lang="ko-KR" altLang="en-US" sz="3200" dirty="0">
                <a:latin typeface="365키스키스" pitchFamily="18" charset="-127"/>
                <a:ea typeface="365키스키스" pitchFamily="18" charset="-127"/>
              </a:rPr>
              <a:t>중국도 한반도의 통일을 염려해 일찍이 영유권 분쟁의 가능성이 있는 동북</a:t>
            </a:r>
            <a:r>
              <a:rPr lang="en-US" altLang="ko-KR" sz="3200" dirty="0">
                <a:latin typeface="365키스키스" pitchFamily="18" charset="-127"/>
                <a:ea typeface="365키스키스" pitchFamily="18" charset="-127"/>
              </a:rPr>
              <a:t>3</a:t>
            </a:r>
            <a:r>
              <a:rPr lang="ko-KR" altLang="en-US" sz="3200" dirty="0">
                <a:latin typeface="365키스키스" pitchFamily="18" charset="-127"/>
                <a:ea typeface="365키스키스" pitchFamily="18" charset="-127"/>
              </a:rPr>
              <a:t>성 지역 단속에 나서며 </a:t>
            </a:r>
            <a:r>
              <a:rPr lang="ko-KR" altLang="en-US" sz="3200" dirty="0" smtClean="0">
                <a:latin typeface="365키스키스" pitchFamily="18" charset="-127"/>
                <a:ea typeface="365키스키스" pitchFamily="18" charset="-127"/>
              </a:rPr>
              <a:t>이를 </a:t>
            </a:r>
            <a:r>
              <a:rPr lang="ko-KR" altLang="en-US" sz="3200" dirty="0">
                <a:latin typeface="365키스키스" pitchFamily="18" charset="-127"/>
                <a:ea typeface="365키스키스" pitchFamily="18" charset="-127"/>
              </a:rPr>
              <a:t>미리 막으려 하고 있는데요</a:t>
            </a:r>
            <a:r>
              <a:rPr lang="en-US" altLang="ko-KR" sz="3200" dirty="0" smtClean="0">
                <a:latin typeface="365키스키스" pitchFamily="18" charset="-127"/>
                <a:ea typeface="365키스키스" pitchFamily="18" charset="-127"/>
              </a:rPr>
              <a:t>.</a:t>
            </a:r>
            <a:br>
              <a:rPr lang="en-US" altLang="ko-KR" sz="3200" dirty="0" smtClean="0">
                <a:latin typeface="365키스키스" pitchFamily="18" charset="-127"/>
                <a:ea typeface="365키스키스" pitchFamily="18" charset="-127"/>
              </a:rPr>
            </a:br>
            <a:r>
              <a:rPr lang="ko-KR" altLang="en-US" sz="3200" dirty="0" smtClean="0">
                <a:latin typeface="365키스키스" pitchFamily="18" charset="-127"/>
                <a:ea typeface="365키스키스" pitchFamily="18" charset="-127"/>
              </a:rPr>
              <a:t>일본과 </a:t>
            </a:r>
            <a:r>
              <a:rPr lang="ko-KR" altLang="en-US" sz="3200" dirty="0">
                <a:latin typeface="365키스키스" pitchFamily="18" charset="-127"/>
                <a:ea typeface="365키스키스" pitchFamily="18" charset="-127"/>
              </a:rPr>
              <a:t>중국은 </a:t>
            </a:r>
            <a:r>
              <a:rPr lang="ko-KR" altLang="en-US" sz="3200" dirty="0" err="1">
                <a:latin typeface="365키스키스" pitchFamily="18" charset="-127"/>
                <a:ea typeface="365키스키스" pitchFamily="18" charset="-127"/>
              </a:rPr>
              <a:t>수십년전부터</a:t>
            </a:r>
            <a:r>
              <a:rPr lang="ko-KR" altLang="en-US" sz="3200" dirty="0">
                <a:latin typeface="365키스키스" pitchFamily="18" charset="-127"/>
                <a:ea typeface="365키스키스" pitchFamily="18" charset="-127"/>
              </a:rPr>
              <a:t> 자국의 이익을 위해 준비를 하고 있는 반면 </a:t>
            </a:r>
            <a:r>
              <a:rPr lang="ko-KR" altLang="en-US" sz="3200" dirty="0" smtClean="0">
                <a:latin typeface="365키스키스" pitchFamily="18" charset="-127"/>
                <a:ea typeface="365키스키스" pitchFamily="18" charset="-127"/>
              </a:rPr>
              <a:t>우리는 </a:t>
            </a:r>
            <a:r>
              <a:rPr lang="ko-KR" altLang="en-US" sz="3200" dirty="0">
                <a:latin typeface="365키스키스" pitchFamily="18" charset="-127"/>
                <a:ea typeface="365키스키스" pitchFamily="18" charset="-127"/>
              </a:rPr>
              <a:t>독도는 우리땅이다 라는 단순 대응</a:t>
            </a:r>
            <a:r>
              <a:rPr lang="en-US" altLang="ko-KR" sz="3200" dirty="0">
                <a:latin typeface="365키스키스" pitchFamily="18" charset="-127"/>
                <a:ea typeface="365키스키스" pitchFamily="18" charset="-127"/>
              </a:rPr>
              <a:t>, </a:t>
            </a:r>
            <a:r>
              <a:rPr lang="ko-KR" altLang="en-US" sz="3200" dirty="0">
                <a:latin typeface="365키스키스" pitchFamily="18" charset="-127"/>
                <a:ea typeface="365키스키스" pitchFamily="18" charset="-127"/>
              </a:rPr>
              <a:t>간도 등 </a:t>
            </a:r>
            <a:r>
              <a:rPr lang="ko-KR" altLang="en-US" sz="3200" dirty="0" err="1">
                <a:latin typeface="365키스키스" pitchFamily="18" charset="-127"/>
                <a:ea typeface="365키스키스" pitchFamily="18" charset="-127"/>
              </a:rPr>
              <a:t>고구려사</a:t>
            </a:r>
            <a:r>
              <a:rPr lang="ko-KR" altLang="en-US" sz="3200" dirty="0">
                <a:latin typeface="365키스키스" pitchFamily="18" charset="-127"/>
                <a:ea typeface="365키스키스" pitchFamily="18" charset="-127"/>
              </a:rPr>
              <a:t> 문제도 마찬가지로 대수롭지 않게 여기고 있죠</a:t>
            </a:r>
            <a:r>
              <a:rPr lang="en-US" altLang="ko-KR" sz="3200" dirty="0">
                <a:latin typeface="365키스키스" pitchFamily="18" charset="-127"/>
                <a:ea typeface="365키스키스" pitchFamily="18" charset="-127"/>
              </a:rPr>
              <a:t>. </a:t>
            </a:r>
            <a:br>
              <a:rPr lang="en-US" altLang="ko-KR" sz="3200" dirty="0">
                <a:latin typeface="365키스키스" pitchFamily="18" charset="-127"/>
                <a:ea typeface="365키스키스" pitchFamily="18" charset="-127"/>
              </a:rPr>
            </a:br>
            <a:r>
              <a:rPr lang="ko-KR" altLang="en-US" sz="3200" dirty="0">
                <a:latin typeface="365키스키스" pitchFamily="18" charset="-127"/>
                <a:ea typeface="365키스키스" pitchFamily="18" charset="-127"/>
              </a:rPr>
              <a:t>이제 우리도 철저한 역사 교육을 통해 독도와 간도의 영유권을 적극적으로 주장해야 할 때가 아닐까요</a:t>
            </a:r>
            <a:r>
              <a:rPr lang="en-US" altLang="ko-KR" sz="3200" dirty="0">
                <a:latin typeface="365키스키스" pitchFamily="18" charset="-127"/>
                <a:ea typeface="365키스키스" pitchFamily="18" charset="-127"/>
              </a:rPr>
              <a:t>?</a:t>
            </a:r>
            <a:br>
              <a:rPr lang="en-US" altLang="ko-KR" sz="3200" dirty="0">
                <a:latin typeface="365키스키스" pitchFamily="18" charset="-127"/>
                <a:ea typeface="365키스키스" pitchFamily="18" charset="-127"/>
              </a:rPr>
            </a:br>
            <a:r>
              <a:rPr lang="en-US" altLang="ko-KR" sz="3200" dirty="0">
                <a:latin typeface="365키스키스" pitchFamily="18" charset="-127"/>
                <a:ea typeface="365키스키스" pitchFamily="18" charset="-127"/>
              </a:rPr>
              <a:t/>
            </a:r>
            <a:br>
              <a:rPr lang="en-US" altLang="ko-KR" sz="3200" dirty="0">
                <a:latin typeface="365키스키스" pitchFamily="18" charset="-127"/>
                <a:ea typeface="365키스키스" pitchFamily="18" charset="-127"/>
              </a:rPr>
            </a:br>
            <a:endParaRPr lang="ko-KR" altLang="en-US" sz="3200" dirty="0">
              <a:latin typeface="365키스키스" pitchFamily="18" charset="-127"/>
              <a:ea typeface="365키스키스" pitchFamily="18" charset="-127"/>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4761" bIns="39675" numCol="1" anchor="ctr" anchorCtr="0" compatLnSpc="1">
            <a:prstTxWarp prst="textNoShape">
              <a:avLst/>
            </a:prstTxWarp>
            <a:spAutoFit/>
          </a:bodyPr>
          <a:lstStyle/>
          <a:p>
            <a:pPr marL="0" marR="0" lvl="0" indent="0" algn="ctr" defTabSz="914400" rtl="0" eaLnBrk="1" fontAlgn="t" latinLnBrk="1" hangingPunct="1">
              <a:lnSpc>
                <a:spcPct val="100000"/>
              </a:lnSpc>
              <a:spcBef>
                <a:spcPct val="0"/>
              </a:spcBef>
              <a:spcAft>
                <a:spcPct val="0"/>
              </a:spcAft>
              <a:buClrTx/>
              <a:buSzTx/>
              <a:buFontTx/>
              <a:buNone/>
              <a:tabLst/>
            </a:pPr>
            <a:r>
              <a:rPr kumimoji="1" lang="ko-KR" altLang="ko-KR" sz="1000" b="1" i="0" u="sng" strike="noStrike" cap="none" normalizeH="0" baseline="0" smtClean="0">
                <a:ln>
                  <a:noFill/>
                </a:ln>
                <a:solidFill>
                  <a:srgbClr val="404040"/>
                </a:solidFill>
                <a:effectLst/>
                <a:latin typeface="Tahoma" pitchFamily="34" charset="0"/>
                <a:ea typeface="򬄯tum"/>
                <a:cs typeface="Tahoma" pitchFamily="34" charset="0"/>
              </a:rPr>
              <a:t>  </a:t>
            </a:r>
            <a:r>
              <a:rPr kumimoji="1" lang="ko-KR" altLang="ko-KR" sz="27200" b="1" i="0" u="sng" strike="noStrike" cap="none" normalizeH="0" baseline="0" smtClean="0">
                <a:ln>
                  <a:noFill/>
                </a:ln>
                <a:solidFill>
                  <a:srgbClr val="404040"/>
                </a:solidFill>
                <a:effectLst/>
                <a:latin typeface="Tahoma" pitchFamily="34" charset="0"/>
                <a:ea typeface="򬄯tum"/>
                <a:cs typeface="Tahoma" pitchFamily="34" charset="0"/>
              </a:rPr>
              <a:t/>
            </a:r>
            <a:br>
              <a:rPr kumimoji="1" lang="ko-KR" altLang="ko-KR" sz="27200" b="1" i="0" u="sng" strike="noStrike" cap="none" normalizeH="0" baseline="0" smtClean="0">
                <a:ln>
                  <a:noFill/>
                </a:ln>
                <a:solidFill>
                  <a:srgbClr val="404040"/>
                </a:solidFill>
                <a:effectLst/>
                <a:latin typeface="Tahoma" pitchFamily="34" charset="0"/>
                <a:ea typeface="򬄯tum"/>
                <a:cs typeface="Tahoma" pitchFamily="34" charset="0"/>
              </a:rPr>
            </a:br>
            <a:r>
              <a:rPr kumimoji="1" lang="ko-KR" altLang="ko-KR" sz="1000" b="1" i="0" u="sng" strike="noStrike" cap="none" normalizeH="0" baseline="0" smtClean="0">
                <a:ln>
                  <a:noFill/>
                </a:ln>
                <a:solidFill>
                  <a:srgbClr val="404040"/>
                </a:solidFill>
                <a:effectLst/>
                <a:latin typeface="Tahoma" pitchFamily="34" charset="0"/>
                <a:ea typeface="򬄯tum"/>
                <a:cs typeface="Tahoma" pitchFamily="34" charset="0"/>
              </a:rPr>
              <a:t/>
            </a:r>
            <a:br>
              <a:rPr kumimoji="1" lang="ko-KR" altLang="ko-KR" sz="1000" b="1" i="0" u="sng" strike="noStrike" cap="none" normalizeH="0" baseline="0" smtClean="0">
                <a:ln>
                  <a:noFill/>
                </a:ln>
                <a:solidFill>
                  <a:srgbClr val="404040"/>
                </a:solidFill>
                <a:effectLst/>
                <a:latin typeface="Tahoma" pitchFamily="34" charset="0"/>
                <a:ea typeface="򬄯tum"/>
                <a:cs typeface="Tahoma" pitchFamily="34" charset="0"/>
              </a:rPr>
            </a:br>
            <a:r>
              <a:rPr kumimoji="1" lang="ko-KR" altLang="ko-KR" sz="1000" b="1" i="0" u="sng" strike="noStrike" cap="none" normalizeH="0" baseline="0" smtClean="0">
                <a:ln>
                  <a:noFill/>
                </a:ln>
                <a:solidFill>
                  <a:srgbClr val="404040"/>
                </a:solidFill>
                <a:effectLst/>
                <a:latin typeface="Tahoma" pitchFamily="34" charset="0"/>
                <a:ea typeface="򬄯tum"/>
                <a:cs typeface="Tahoma" pitchFamily="34" charset="0"/>
              </a:rPr>
              <a:t>  </a:t>
            </a:r>
            <a:endParaRPr kumimoji="1" lang="ko-KR" altLang="ko-KR" sz="800" b="0" i="0" u="none" strike="noStrike" cap="none" normalizeH="0" baseline="0" smtClean="0">
              <a:ln>
                <a:noFill/>
              </a:ln>
              <a:solidFill>
                <a:srgbClr val="666666"/>
              </a:solidFill>
              <a:effectLst/>
              <a:latin typeface="돋움" pitchFamily="50" charset="-127"/>
              <a:ea typeface="򬄯tum"/>
              <a:cs typeface="굴림" pitchFamily="50" charset="-127"/>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ko-KR" altLang="ko-KR" sz="1000" b="1" i="0" u="sng" strike="noStrike" cap="none" normalizeH="0" baseline="0" smtClean="0">
                <a:ln>
                  <a:noFill/>
                </a:ln>
                <a:solidFill>
                  <a:srgbClr val="404040"/>
                </a:solidFill>
                <a:effectLst/>
                <a:latin typeface="Tahoma" pitchFamily="34" charset="0"/>
                <a:ea typeface="򬄯tum"/>
                <a:cs typeface="Tahoma" pitchFamily="34" charset="0"/>
              </a:rPr>
              <a:t>​</a:t>
            </a:r>
            <a:endParaRPr kumimoji="1" lang="ko-KR" altLang="ko-KR" sz="800" b="0" i="0" u="none" strike="noStrike" cap="none" normalizeH="0" baseline="0" smtClean="0">
              <a:ln>
                <a:noFill/>
              </a:ln>
              <a:solidFill>
                <a:srgbClr val="666666"/>
              </a:solidFill>
              <a:effectLst/>
              <a:latin typeface="돋움" pitchFamily="50" charset="-127"/>
              <a:ea typeface="򬄯tum"/>
              <a:cs typeface="굴림" pitchFamily="50" charset="-127"/>
            </a:endParaRPr>
          </a:p>
          <a:p>
            <a:pPr marL="0" marR="0" lvl="0" indent="0" algn="ctr" defTabSz="914400" rtl="0" eaLnBrk="0" fontAlgn="t" latinLnBrk="0" hangingPunct="0">
              <a:lnSpc>
                <a:spcPct val="100000"/>
              </a:lnSpc>
              <a:spcBef>
                <a:spcPct val="0"/>
              </a:spcBef>
              <a:spcAft>
                <a:spcPct val="0"/>
              </a:spcAft>
              <a:buClrTx/>
              <a:buSzTx/>
              <a:buFontTx/>
              <a:buNone/>
              <a:tabLst/>
            </a:pPr>
            <a:r>
              <a:rPr kumimoji="1" lang="ko-KR" altLang="ko-KR" sz="1000" b="1" i="0" u="sng" strike="noStrike" cap="none" normalizeH="0" baseline="0" smtClean="0">
                <a:ln>
                  <a:noFill/>
                </a:ln>
                <a:solidFill>
                  <a:srgbClr val="404040"/>
                </a:solidFill>
                <a:effectLst/>
                <a:latin typeface="Tahoma" pitchFamily="34" charset="0"/>
                <a:ea typeface="򬄯tum"/>
                <a:cs typeface="Tahoma" pitchFamily="34" charset="0"/>
              </a:rPr>
              <a:t>  </a:t>
            </a:r>
            <a:r>
              <a:rPr kumimoji="1" lang="ko-KR" altLang="ko-KR" sz="29800" b="1" i="0" u="sng" strike="noStrike" cap="none" normalizeH="0" baseline="0" smtClean="0">
                <a:ln>
                  <a:noFill/>
                </a:ln>
                <a:solidFill>
                  <a:srgbClr val="404040"/>
                </a:solidFill>
                <a:effectLst/>
                <a:latin typeface="Tahoma" pitchFamily="34" charset="0"/>
                <a:ea typeface="򬄯tum"/>
                <a:cs typeface="Tahoma" pitchFamily="34" charset="0"/>
              </a:rPr>
              <a:t>​</a:t>
            </a:r>
            <a:endParaRPr kumimoji="1" lang="ko-KR" altLang="ko-KR" sz="800" b="0" i="0" u="none" strike="noStrike" cap="none" normalizeH="0" baseline="0" smtClean="0">
              <a:ln>
                <a:noFill/>
              </a:ln>
              <a:solidFill>
                <a:srgbClr val="666666"/>
              </a:solidFill>
              <a:effectLst/>
              <a:latin typeface="돋움" pitchFamily="50" charset="-127"/>
              <a:ea typeface="򬄯tum"/>
              <a:cs typeface="굴림" pitchFamily="50" charset="-127"/>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ko-KR" altLang="ko-KR" sz="1000" b="1" i="0" u="sng" strike="noStrike" cap="none" normalizeH="0" baseline="0" smtClean="0">
                <a:ln>
                  <a:noFill/>
                </a:ln>
                <a:solidFill>
                  <a:srgbClr val="404040"/>
                </a:solidFill>
                <a:effectLst/>
                <a:latin typeface="Tahoma" pitchFamily="34" charset="0"/>
                <a:ea typeface="򬄯tum"/>
                <a:cs typeface="Tahoma" pitchFamily="34" charset="0"/>
              </a:rPr>
              <a:t>​</a:t>
            </a:r>
            <a:endParaRPr kumimoji="1" lang="ko-KR" altLang="ko-KR" sz="800" b="0" i="0" u="none" strike="noStrike" cap="none" normalizeH="0" baseline="0" smtClean="0">
              <a:ln>
                <a:noFill/>
              </a:ln>
              <a:solidFill>
                <a:srgbClr val="666666"/>
              </a:solidFill>
              <a:effectLst/>
              <a:latin typeface="돋움" pitchFamily="50" charset="-127"/>
              <a:ea typeface="򬄯tum"/>
              <a:cs typeface="굴림" pitchFamily="50" charset="-127"/>
            </a:endParaRPr>
          </a:p>
          <a:p>
            <a:pPr marL="0" marR="0" lvl="0" indent="0" algn="ctr" defTabSz="914400" rtl="0" eaLnBrk="0" fontAlgn="t" latinLnBrk="0" hangingPunct="0">
              <a:lnSpc>
                <a:spcPct val="100000"/>
              </a:lnSpc>
              <a:spcBef>
                <a:spcPct val="0"/>
              </a:spcBef>
              <a:spcAft>
                <a:spcPct val="0"/>
              </a:spcAft>
              <a:buClrTx/>
              <a:buSzTx/>
              <a:buFontTx/>
              <a:buNone/>
              <a:tabLst/>
            </a:pPr>
            <a:r>
              <a:rPr kumimoji="1" lang="ko-KR" altLang="ko-KR" sz="1000" b="1" i="0" u="sng" strike="noStrike" cap="none" normalizeH="0" baseline="0" smtClean="0">
                <a:ln>
                  <a:noFill/>
                </a:ln>
                <a:solidFill>
                  <a:srgbClr val="404040"/>
                </a:solidFill>
                <a:effectLst/>
                <a:latin typeface="Tahoma" pitchFamily="34" charset="0"/>
                <a:ea typeface="򬄯tum"/>
                <a:cs typeface="Tahoma" pitchFamily="34" charset="0"/>
              </a:rPr>
              <a:t>  </a:t>
            </a:r>
            <a:endParaRPr kumimoji="1" lang="ko-KR" altLang="ko-KR" sz="800" b="0" i="0" u="none" strike="noStrike" cap="none" normalizeH="0" baseline="0" smtClean="0">
              <a:ln>
                <a:noFill/>
              </a:ln>
              <a:solidFill>
                <a:srgbClr val="666666"/>
              </a:solidFill>
              <a:effectLst/>
              <a:latin typeface="돋움" pitchFamily="50" charset="-127"/>
              <a:ea typeface="򬄯tum"/>
              <a:cs typeface="굴림" pitchFamily="50" charset="-127"/>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ko-KR" altLang="ko-KR" sz="1000" b="1" i="0" u="sng" strike="noStrike" cap="none" normalizeH="0" baseline="0" smtClean="0">
                <a:ln>
                  <a:noFill/>
                </a:ln>
                <a:solidFill>
                  <a:srgbClr val="404040"/>
                </a:solidFill>
                <a:effectLst/>
                <a:latin typeface="Tahoma" pitchFamily="34" charset="0"/>
                <a:ea typeface="򬄯tum"/>
                <a:cs typeface="Tahoma" pitchFamily="34" charset="0"/>
              </a:rPr>
              <a:t>​</a:t>
            </a:r>
            <a:endParaRPr kumimoji="1" lang="ko-KR" altLang="ko-KR" sz="800" b="0" i="0" u="none" strike="noStrike" cap="none" normalizeH="0" baseline="0" smtClean="0">
              <a:ln>
                <a:noFill/>
              </a:ln>
              <a:solidFill>
                <a:srgbClr val="666666"/>
              </a:solidFill>
              <a:effectLst/>
              <a:latin typeface="돋움" pitchFamily="50" charset="-127"/>
              <a:ea typeface="򬄯tum"/>
              <a:cs typeface="굴림" pitchFamily="50" charset="-127"/>
            </a:endParaRPr>
          </a:p>
          <a:p>
            <a:pPr marL="0" marR="0" lvl="0" indent="0" algn="ctr" defTabSz="914400" rtl="0" eaLnBrk="0" fontAlgn="t" latinLnBrk="0" hangingPunct="0">
              <a:lnSpc>
                <a:spcPct val="100000"/>
              </a:lnSpc>
              <a:spcBef>
                <a:spcPct val="0"/>
              </a:spcBef>
              <a:spcAft>
                <a:spcPct val="0"/>
              </a:spcAft>
              <a:buClrTx/>
              <a:buSzTx/>
              <a:buFontTx/>
              <a:buNone/>
              <a:tabLst/>
            </a:pPr>
            <a:r>
              <a:rPr kumimoji="1" lang="ko-KR" altLang="ko-KR" sz="1000" b="1" i="0" u="sng" strike="noStrike" cap="none" normalizeH="0" baseline="0" smtClean="0">
                <a:ln>
                  <a:noFill/>
                </a:ln>
                <a:solidFill>
                  <a:srgbClr val="404040"/>
                </a:solidFill>
                <a:effectLst/>
                <a:latin typeface="Tahoma" pitchFamily="34" charset="0"/>
                <a:ea typeface="򬄯tum"/>
                <a:cs typeface="Tahoma" pitchFamily="34" charset="0"/>
              </a:rPr>
              <a:t>  </a:t>
            </a:r>
            <a:endParaRPr kumimoji="1" lang="ko-KR" altLang="ko-KR" sz="20200" b="1" i="0" u="sng" strike="noStrike" cap="none" normalizeH="0" baseline="0" smtClean="0">
              <a:ln>
                <a:noFill/>
              </a:ln>
              <a:solidFill>
                <a:srgbClr val="404040"/>
              </a:solidFill>
              <a:effectLst/>
              <a:latin typeface="Tahoma" pitchFamily="34" charset="0"/>
              <a:ea typeface="򬄯tum"/>
              <a:cs typeface="Tahoma" pitchFamily="34" charset="0"/>
            </a:endParaRPr>
          </a:p>
        </p:txBody>
      </p:sp>
      <p:pic>
        <p:nvPicPr>
          <p:cNvPr id="1026" name="Picture 2" descr="http://postfiles13.naver.net/20141028_300/noble8888_1414507058236bHcLU_JPEG/B0A32.JPG?type=w3"/>
          <p:cNvPicPr>
            <a:picLocks noChangeAspect="1" noChangeArrowheads="1"/>
          </p:cNvPicPr>
          <p:nvPr/>
        </p:nvPicPr>
        <p:blipFill>
          <a:blip r:embed="rId2" cstate="print"/>
          <a:srcRect/>
          <a:stretch>
            <a:fillRect/>
          </a:stretch>
        </p:blipFill>
        <p:spPr bwMode="auto">
          <a:xfrm>
            <a:off x="395536" y="1676400"/>
            <a:ext cx="8352928" cy="4848943"/>
          </a:xfrm>
          <a:prstGeom prst="rect">
            <a:avLst/>
          </a:prstGeom>
          <a:noFill/>
        </p:spPr>
      </p:pic>
      <p:sp>
        <p:nvSpPr>
          <p:cNvPr id="5" name="배지 4"/>
          <p:cNvSpPr/>
          <p:nvPr/>
        </p:nvSpPr>
        <p:spPr>
          <a:xfrm>
            <a:off x="816427" y="195943"/>
            <a:ext cx="7434943" cy="1230086"/>
          </a:xfrm>
          <a:prstGeom prst="plaque">
            <a:avLst/>
          </a:prstGeom>
          <a:solidFill>
            <a:srgbClr val="115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000" dirty="0" smtClean="0">
                <a:ea typeface="365키스키스" pitchFamily="18" charset="-127"/>
              </a:rPr>
              <a:t>4</a:t>
            </a:r>
            <a:r>
              <a:rPr lang="en-US" altLang="ko-KR" sz="4000" dirty="0" smtClean="0">
                <a:ea typeface="365키스키스" pitchFamily="18" charset="-127"/>
              </a:rPr>
              <a:t> </a:t>
            </a:r>
            <a:r>
              <a:rPr lang="en-US" altLang="ko-KR" sz="4000" dirty="0" smtClean="0">
                <a:ea typeface="365키스키스" pitchFamily="18" charset="-127"/>
              </a:rPr>
              <a:t>– </a:t>
            </a:r>
            <a:r>
              <a:rPr lang="ko-KR" altLang="en-US" sz="4000" dirty="0" smtClean="0">
                <a:ea typeface="365키스키스" pitchFamily="18" charset="-127"/>
              </a:rPr>
              <a:t>간도를 중국에게 뺏기게 된 </a:t>
            </a:r>
            <a:r>
              <a:rPr lang="ko-KR" altLang="en-US" sz="4000" dirty="0" smtClean="0">
                <a:ea typeface="365키스키스" pitchFamily="18" charset="-127"/>
              </a:rPr>
              <a:t>경위</a:t>
            </a:r>
            <a:r>
              <a:rPr lang="en-US" altLang="ko-KR" sz="4000" dirty="0" smtClean="0">
                <a:ea typeface="365키스키스" pitchFamily="18" charset="-127"/>
              </a:rPr>
              <a:t>1</a:t>
            </a:r>
            <a:endParaRPr lang="ko-KR" altLang="en-US" sz="4000" dirty="0">
              <a:ea typeface="365키스키스" pitchFamily="18" charset="-127"/>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postfiles13.naver.net/20141029_172/noble8888_14145896127942DMrG_JPEG/B0A31.JPG?type=w3"/>
          <p:cNvPicPr>
            <a:picLocks noGrp="1" noChangeAspect="1" noChangeArrowheads="1"/>
          </p:cNvPicPr>
          <p:nvPr>
            <p:ph idx="1"/>
          </p:nvPr>
        </p:nvPicPr>
        <p:blipFill>
          <a:blip r:embed="rId2" cstate="print"/>
          <a:srcRect/>
          <a:stretch>
            <a:fillRect/>
          </a:stretch>
        </p:blipFill>
        <p:spPr bwMode="auto">
          <a:xfrm>
            <a:off x="251520" y="188640"/>
            <a:ext cx="8496944" cy="633670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esktop\캡처.PNG"/>
          <p:cNvPicPr>
            <a:picLocks noGrp="1" noChangeAspect="1" noChangeArrowheads="1"/>
          </p:cNvPicPr>
          <p:nvPr>
            <p:ph idx="1"/>
          </p:nvPr>
        </p:nvPicPr>
        <p:blipFill>
          <a:blip r:embed="rId2" cstate="print"/>
          <a:srcRect/>
          <a:stretch>
            <a:fillRect/>
          </a:stretch>
        </p:blipFill>
        <p:spPr bwMode="auto">
          <a:xfrm>
            <a:off x="395536" y="260648"/>
            <a:ext cx="8352928" cy="640871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esktop\캡처2.PNG"/>
          <p:cNvPicPr>
            <a:picLocks noGrp="1" noChangeAspect="1" noChangeArrowheads="1"/>
          </p:cNvPicPr>
          <p:nvPr>
            <p:ph idx="1"/>
          </p:nvPr>
        </p:nvPicPr>
        <p:blipFill>
          <a:blip r:embed="rId2" cstate="print"/>
          <a:srcRect/>
          <a:stretch>
            <a:fillRect/>
          </a:stretch>
        </p:blipFill>
        <p:spPr bwMode="auto">
          <a:xfrm>
            <a:off x="323528" y="188640"/>
            <a:ext cx="8496944" cy="640871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배지 3"/>
          <p:cNvSpPr/>
          <p:nvPr/>
        </p:nvSpPr>
        <p:spPr>
          <a:xfrm>
            <a:off x="816427" y="195943"/>
            <a:ext cx="7434943" cy="1230086"/>
          </a:xfrm>
          <a:prstGeom prst="plaque">
            <a:avLst/>
          </a:prstGeom>
          <a:solidFill>
            <a:srgbClr val="115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000" dirty="0" smtClean="0">
                <a:ea typeface="365키스키스" pitchFamily="18" charset="-127"/>
              </a:rPr>
              <a:t>5</a:t>
            </a:r>
            <a:r>
              <a:rPr lang="en-US" altLang="ko-KR" sz="4000" dirty="0" smtClean="0">
                <a:ea typeface="365키스키스" pitchFamily="18" charset="-127"/>
              </a:rPr>
              <a:t> </a:t>
            </a:r>
            <a:r>
              <a:rPr lang="en-US" altLang="ko-KR" sz="4000" dirty="0" smtClean="0">
                <a:ea typeface="365키스키스" pitchFamily="18" charset="-127"/>
              </a:rPr>
              <a:t>– </a:t>
            </a:r>
            <a:r>
              <a:rPr lang="ko-KR" altLang="en-US" sz="4000" dirty="0" smtClean="0">
                <a:ea typeface="365키스키스" pitchFamily="18" charset="-127"/>
              </a:rPr>
              <a:t>간도를 중국에게 뺏기게 된 </a:t>
            </a:r>
            <a:r>
              <a:rPr lang="ko-KR" altLang="en-US" sz="4000" dirty="0" smtClean="0">
                <a:ea typeface="365키스키스" pitchFamily="18" charset="-127"/>
              </a:rPr>
              <a:t>경위</a:t>
            </a:r>
            <a:r>
              <a:rPr lang="en-US" altLang="ko-KR" sz="4000" dirty="0" smtClean="0">
                <a:ea typeface="365키스키스" pitchFamily="18" charset="-127"/>
              </a:rPr>
              <a:t>2</a:t>
            </a:r>
            <a:endParaRPr lang="ko-KR" altLang="en-US" sz="4000" dirty="0">
              <a:ea typeface="365키스키스" pitchFamily="18" charset="-127"/>
            </a:endParaRPr>
          </a:p>
        </p:txBody>
      </p:sp>
      <p:sp>
        <p:nvSpPr>
          <p:cNvPr id="5" name="제목 1"/>
          <p:cNvSpPr>
            <a:spLocks noGrp="1"/>
          </p:cNvSpPr>
          <p:nvPr>
            <p:ph type="title"/>
          </p:nvPr>
        </p:nvSpPr>
        <p:spPr>
          <a:xfrm>
            <a:off x="2631622" y="1519013"/>
            <a:ext cx="3780064" cy="777874"/>
          </a:xfrm>
        </p:spPr>
        <p:txBody>
          <a:bodyPr>
            <a:normAutofit fontScale="90000"/>
          </a:bodyPr>
          <a:lstStyle/>
          <a:p>
            <a:pPr algn="ctr"/>
            <a:r>
              <a:rPr lang="ko-KR" altLang="en-US" sz="4000" b="1" dirty="0" smtClean="0">
                <a:effectLst>
                  <a:outerShdw blurRad="50800" dist="38100" dir="2700000" algn="tl" rotWithShape="0">
                    <a:prstClr val="black">
                      <a:alpha val="40000"/>
                    </a:prstClr>
                  </a:outerShdw>
                </a:effectLst>
                <a:latin typeface="365키스키스" pitchFamily="18" charset="-127"/>
                <a:ea typeface="365키스키스" pitchFamily="18" charset="-127"/>
              </a:rPr>
              <a:t>을사조약 체결 동영상</a:t>
            </a:r>
            <a:endParaRPr lang="ko-KR" altLang="en-US" sz="4000" b="1" dirty="0">
              <a:effectLst>
                <a:outerShdw blurRad="50800" dist="38100" dir="2700000" algn="tl" rotWithShape="0">
                  <a:prstClr val="black">
                    <a:alpha val="40000"/>
                  </a:prstClr>
                </a:outerShdw>
              </a:effectLst>
              <a:latin typeface="365키스키스" pitchFamily="18" charset="-127"/>
              <a:ea typeface="365키스키스" pitchFamily="18" charset="-127"/>
            </a:endParaRPr>
          </a:p>
        </p:txBody>
      </p:sp>
      <p:pic>
        <p:nvPicPr>
          <p:cNvPr id="6" name="bandicam 2015-03-29 16-15-23-179.avi">
            <a:hlinkClick r:id="" action="ppaction://media"/>
          </p:cNvPr>
          <p:cNvPicPr>
            <a:picLocks noGrp="1" noRot="1" noChangeAspect="1"/>
          </p:cNvPicPr>
          <p:nvPr>
            <p:ph idx="1"/>
            <a:videoFile r:link="rId1"/>
          </p:nvPr>
        </p:nvPicPr>
        <p:blipFill>
          <a:blip r:embed="rId3" cstate="print"/>
          <a:stretch>
            <a:fillRect/>
          </a:stretch>
        </p:blipFill>
        <p:spPr>
          <a:xfrm>
            <a:off x="629140" y="2326297"/>
            <a:ext cx="7799175" cy="421699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188640"/>
            <a:ext cx="8229600" cy="1143000"/>
          </a:xfrm>
        </p:spPr>
        <p:txBody>
          <a:bodyPr>
            <a:normAutofit/>
          </a:bodyPr>
          <a:lstStyle/>
          <a:p>
            <a:pPr algn="ctr"/>
            <a:r>
              <a:rPr lang="ko-KR" altLang="en-US" sz="3600" b="1" dirty="0" smtClean="0">
                <a:effectLst>
                  <a:outerShdw blurRad="50800" dist="38100" dir="2700000" algn="tl" rotWithShape="0">
                    <a:prstClr val="black">
                      <a:alpha val="40000"/>
                    </a:prstClr>
                  </a:outerShdw>
                </a:effectLst>
                <a:latin typeface="365키스키스" pitchFamily="18" charset="-127"/>
                <a:ea typeface="365키스키스" pitchFamily="18" charset="-127"/>
              </a:rPr>
              <a:t>을사오적</a:t>
            </a:r>
            <a:endParaRPr lang="ko-KR" altLang="en-US" sz="3600" b="1" dirty="0">
              <a:effectLst>
                <a:outerShdw blurRad="50800" dist="38100" dir="2700000" algn="tl" rotWithShape="0">
                  <a:prstClr val="black">
                    <a:alpha val="40000"/>
                  </a:prstClr>
                </a:outerShdw>
              </a:effectLst>
              <a:latin typeface="365키스키스" pitchFamily="18" charset="-127"/>
              <a:ea typeface="365키스키스" pitchFamily="18" charset="-127"/>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539552" y="1412776"/>
            <a:ext cx="8202560" cy="5085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0"/>
            <a:ext cx="8229600" cy="1143000"/>
          </a:xfrm>
        </p:spPr>
        <p:txBody>
          <a:bodyPr>
            <a:normAutofit/>
          </a:bodyPr>
          <a:lstStyle/>
          <a:p>
            <a:pPr algn="ctr"/>
            <a:r>
              <a:rPr lang="ko-KR" altLang="en-US" sz="3600" b="1" dirty="0" smtClean="0">
                <a:effectLst>
                  <a:outerShdw blurRad="50800" dist="38100" dir="2700000" algn="tl" rotWithShape="0">
                    <a:prstClr val="black">
                      <a:alpha val="40000"/>
                    </a:prstClr>
                  </a:outerShdw>
                </a:effectLst>
                <a:latin typeface="365키스키스" pitchFamily="18" charset="-127"/>
                <a:ea typeface="365키스키스" pitchFamily="18" charset="-127"/>
              </a:rPr>
              <a:t>을사조약 체결 후 </a:t>
            </a:r>
            <a:endParaRPr lang="ko-KR" altLang="en-US" sz="3600" b="1" dirty="0">
              <a:effectLst>
                <a:outerShdw blurRad="50800" dist="38100" dir="2700000" algn="tl" rotWithShape="0">
                  <a:prstClr val="black">
                    <a:alpha val="40000"/>
                  </a:prstClr>
                </a:outerShdw>
              </a:effectLst>
              <a:latin typeface="365키스키스" pitchFamily="18" charset="-127"/>
              <a:ea typeface="365키스키스" pitchFamily="18" charset="-127"/>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251520" y="1340768"/>
            <a:ext cx="5215884" cy="3528392"/>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139952" y="1700808"/>
            <a:ext cx="4801533" cy="3384376"/>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tretch>
            <a:fillRect/>
          </a:stretch>
        </p:blipFill>
        <p:spPr bwMode="auto">
          <a:xfrm>
            <a:off x="1187624" y="3068960"/>
            <a:ext cx="5616624" cy="3533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0-#ppt_w/2"/>
                                          </p:val>
                                        </p:tav>
                                        <p:tav tm="100000">
                                          <p:val>
                                            <p:strVal val="#ppt_x"/>
                                          </p:val>
                                        </p:tav>
                                      </p:tavLst>
                                    </p:anim>
                                    <p:anim calcmode="lin" valueType="num">
                                      <p:cBhvr additive="base">
                                        <p:cTn id="14"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0-#ppt_w/2"/>
                                          </p:val>
                                        </p:tav>
                                        <p:tav tm="100000">
                                          <p:val>
                                            <p:strVal val="#ppt_x"/>
                                          </p:val>
                                        </p:tav>
                                      </p:tavLst>
                                    </p:anim>
                                    <p:anim calcmode="lin" valueType="num">
                                      <p:cBhvr additive="base">
                                        <p:cTn id="20"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Autofit/>
          </a:bodyPr>
          <a:lstStyle/>
          <a:p>
            <a:r>
              <a:rPr lang="en-US" altLang="ko-KR" sz="3500" b="1" dirty="0" smtClean="0">
                <a:ea typeface="365키스키스" pitchFamily="18" charset="-127"/>
              </a:rPr>
              <a:t>1 – </a:t>
            </a:r>
            <a:r>
              <a:rPr lang="ko-KR" altLang="en-US" sz="3500" b="1" dirty="0" smtClean="0">
                <a:ea typeface="365키스키스" pitchFamily="18" charset="-127"/>
              </a:rPr>
              <a:t>간도란</a:t>
            </a:r>
            <a:r>
              <a:rPr lang="en-US" altLang="ko-KR" sz="3500" b="1" dirty="0" smtClean="0">
                <a:ea typeface="365키스키스" pitchFamily="18" charset="-127"/>
              </a:rPr>
              <a:t>? (</a:t>
            </a:r>
            <a:r>
              <a:rPr lang="ko-KR" altLang="en-US" sz="3500" b="1" dirty="0" smtClean="0">
                <a:ea typeface="365키스키스" pitchFamily="18" charset="-127"/>
              </a:rPr>
              <a:t>위치</a:t>
            </a:r>
            <a:r>
              <a:rPr lang="en-US" altLang="ko-KR" sz="3500" b="1" dirty="0" smtClean="0">
                <a:ea typeface="365키스키스" pitchFamily="18" charset="-127"/>
              </a:rPr>
              <a:t>, </a:t>
            </a:r>
            <a:r>
              <a:rPr lang="ko-KR" altLang="en-US" sz="3500" b="1" dirty="0" smtClean="0">
                <a:ea typeface="365키스키스" pitchFamily="18" charset="-127"/>
              </a:rPr>
              <a:t>경계</a:t>
            </a:r>
            <a:r>
              <a:rPr lang="en-US" altLang="ko-KR" sz="3500" b="1" dirty="0" smtClean="0">
                <a:ea typeface="365키스키스" pitchFamily="18" charset="-127"/>
              </a:rPr>
              <a:t>, </a:t>
            </a:r>
            <a:r>
              <a:rPr lang="ko-KR" altLang="en-US" sz="3500" b="1" dirty="0" smtClean="0">
                <a:ea typeface="365키스키스" pitchFamily="18" charset="-127"/>
              </a:rPr>
              <a:t>현 위치와 변화 등</a:t>
            </a:r>
            <a:r>
              <a:rPr lang="en-US" altLang="ko-KR" sz="3500" b="1" dirty="0" smtClean="0">
                <a:ea typeface="365키스키스" pitchFamily="18" charset="-127"/>
              </a:rPr>
              <a:t>)</a:t>
            </a:r>
          </a:p>
          <a:p>
            <a:r>
              <a:rPr lang="en-US" altLang="ko-KR" sz="3500" b="1" dirty="0" smtClean="0">
                <a:ea typeface="365키스키스" pitchFamily="18" charset="-127"/>
              </a:rPr>
              <a:t>2 – </a:t>
            </a:r>
            <a:r>
              <a:rPr lang="ko-KR" altLang="en-US" sz="3500" b="1" dirty="0" smtClean="0">
                <a:ea typeface="365키스키스" pitchFamily="18" charset="-127"/>
              </a:rPr>
              <a:t>조선이 간도에 살게 된 이유</a:t>
            </a:r>
            <a:endParaRPr lang="en-US" altLang="ko-KR" sz="3500" b="1" dirty="0" smtClean="0">
              <a:ea typeface="365키스키스" pitchFamily="18" charset="-127"/>
            </a:endParaRPr>
          </a:p>
          <a:p>
            <a:r>
              <a:rPr lang="en-US" altLang="ko-KR" sz="3500" b="1" dirty="0" smtClean="0">
                <a:ea typeface="365키스키스" pitchFamily="18" charset="-127"/>
              </a:rPr>
              <a:t>3 – </a:t>
            </a:r>
            <a:r>
              <a:rPr lang="ko-KR" altLang="en-US" sz="3500" b="1" dirty="0" smtClean="0">
                <a:ea typeface="365키스키스" pitchFamily="18" charset="-127"/>
              </a:rPr>
              <a:t>간도가 우리나라였던 증거</a:t>
            </a:r>
            <a:endParaRPr lang="en-US" altLang="ko-KR" sz="3500" b="1" dirty="0" smtClean="0">
              <a:ea typeface="365키스키스" pitchFamily="18" charset="-127"/>
            </a:endParaRPr>
          </a:p>
          <a:p>
            <a:r>
              <a:rPr lang="en-US" altLang="ko-KR" sz="3500" b="1" dirty="0" smtClean="0">
                <a:ea typeface="365키스키스" pitchFamily="18" charset="-127"/>
              </a:rPr>
              <a:t>4 – </a:t>
            </a:r>
            <a:r>
              <a:rPr lang="ko-KR" altLang="en-US" sz="3500" b="1" dirty="0" smtClean="0">
                <a:ea typeface="365키스키스" pitchFamily="18" charset="-127"/>
              </a:rPr>
              <a:t>간도를 중국에 뺏기게 된 </a:t>
            </a:r>
            <a:r>
              <a:rPr lang="ko-KR" altLang="en-US" sz="3500" b="1" dirty="0" smtClean="0">
                <a:ea typeface="365키스키스" pitchFamily="18" charset="-127"/>
              </a:rPr>
              <a:t>경</a:t>
            </a:r>
            <a:r>
              <a:rPr lang="ko-KR" altLang="en-US" sz="3500" b="1" dirty="0" smtClean="0">
                <a:ea typeface="365키스키스" pitchFamily="18" charset="-127"/>
              </a:rPr>
              <a:t>위</a:t>
            </a:r>
            <a:r>
              <a:rPr lang="en-US" altLang="ko-KR" sz="3500" b="1" dirty="0" smtClean="0">
                <a:ea typeface="365키스키스" pitchFamily="18" charset="-127"/>
              </a:rPr>
              <a:t>1</a:t>
            </a:r>
            <a:endParaRPr lang="en-US" altLang="ko-KR" sz="3500" b="1" dirty="0" smtClean="0">
              <a:ea typeface="365키스키스" pitchFamily="18" charset="-127"/>
            </a:endParaRPr>
          </a:p>
          <a:p>
            <a:r>
              <a:rPr lang="en-US" altLang="ko-KR" sz="3500" b="1" dirty="0" smtClean="0">
                <a:ea typeface="365키스키스" pitchFamily="18" charset="-127"/>
              </a:rPr>
              <a:t>5 – </a:t>
            </a:r>
            <a:r>
              <a:rPr lang="ko-KR" altLang="en-US" sz="3500" b="1" dirty="0" smtClean="0">
                <a:ea typeface="365키스키스" pitchFamily="18" charset="-127"/>
              </a:rPr>
              <a:t>간도를 중국에 뺏기게 된 </a:t>
            </a:r>
            <a:r>
              <a:rPr lang="ko-KR" altLang="en-US" sz="3500" b="1" dirty="0" smtClean="0">
                <a:ea typeface="365키스키스" pitchFamily="18" charset="-127"/>
              </a:rPr>
              <a:t>경위</a:t>
            </a:r>
            <a:r>
              <a:rPr lang="en-US" altLang="ko-KR" sz="3500" b="1" dirty="0" smtClean="0">
                <a:ea typeface="365키스키스" pitchFamily="18" charset="-127"/>
              </a:rPr>
              <a:t>2</a:t>
            </a:r>
            <a:endParaRPr lang="en-US" altLang="ko-KR" sz="3500" b="1" dirty="0" smtClean="0">
              <a:ea typeface="365키스키스" pitchFamily="18" charset="-127"/>
            </a:endParaRPr>
          </a:p>
          <a:p>
            <a:r>
              <a:rPr lang="en-US" altLang="ko-KR" sz="3500" b="1" dirty="0" smtClean="0">
                <a:ea typeface="365키스키스" pitchFamily="18" charset="-127"/>
              </a:rPr>
              <a:t>6 – </a:t>
            </a:r>
            <a:r>
              <a:rPr lang="ko-KR" altLang="en-US" sz="3500" b="1" dirty="0" smtClean="0">
                <a:ea typeface="365키스키스" pitchFamily="18" charset="-127"/>
              </a:rPr>
              <a:t>중국이 간도를 지배하게 된 후 모습</a:t>
            </a:r>
            <a:endParaRPr lang="en-US" altLang="ko-KR" sz="3500" b="1" dirty="0" smtClean="0">
              <a:ea typeface="365키스키스" pitchFamily="18" charset="-127"/>
            </a:endParaRPr>
          </a:p>
          <a:p>
            <a:r>
              <a:rPr lang="en-US" altLang="ko-KR" sz="3500" b="1" dirty="0" smtClean="0">
                <a:ea typeface="365키스키스" pitchFamily="18" charset="-127"/>
              </a:rPr>
              <a:t>7 – </a:t>
            </a:r>
            <a:r>
              <a:rPr lang="ko-KR" altLang="en-US" sz="3500" b="1" dirty="0" smtClean="0">
                <a:ea typeface="365키스키스" pitchFamily="18" charset="-127"/>
              </a:rPr>
              <a:t>간도를 뺏기게 된 후 우리나라의 노력</a:t>
            </a:r>
            <a:endParaRPr lang="en-US" altLang="ko-KR" sz="3500" b="1" dirty="0" smtClean="0">
              <a:ea typeface="365키스키스" pitchFamily="18" charset="-127"/>
            </a:endParaRPr>
          </a:p>
        </p:txBody>
      </p:sp>
      <p:sp>
        <p:nvSpPr>
          <p:cNvPr id="4" name="배지 3"/>
          <p:cNvSpPr/>
          <p:nvPr/>
        </p:nvSpPr>
        <p:spPr>
          <a:xfrm>
            <a:off x="816427" y="348343"/>
            <a:ext cx="7434943" cy="1230086"/>
          </a:xfrm>
          <a:prstGeom prst="plaque">
            <a:avLst/>
          </a:prstGeom>
          <a:solidFill>
            <a:srgbClr val="115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7000" dirty="0" smtClean="0">
                <a:ea typeface="365키스키스" pitchFamily="18" charset="-127"/>
              </a:rPr>
              <a:t>소주제</a:t>
            </a:r>
            <a:endParaRPr lang="ko-KR" altLang="en-US" sz="7000" dirty="0">
              <a:ea typeface="365키스키스" pitchFamily="18" charset="-127"/>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39552" y="114300"/>
            <a:ext cx="8229600" cy="1143000"/>
          </a:xfrm>
        </p:spPr>
        <p:txBody>
          <a:bodyPr>
            <a:normAutofit/>
          </a:bodyPr>
          <a:lstStyle/>
          <a:p>
            <a:pPr algn="ctr"/>
            <a:r>
              <a:rPr lang="ko-KR" altLang="en-US" sz="3600" b="1" dirty="0" smtClean="0">
                <a:effectLst>
                  <a:outerShdw blurRad="50800" dist="38100" dir="2700000" algn="tl" rotWithShape="0">
                    <a:prstClr val="black">
                      <a:alpha val="40000"/>
                    </a:prstClr>
                  </a:outerShdw>
                </a:effectLst>
                <a:latin typeface="365키스키스" pitchFamily="18" charset="-127"/>
                <a:ea typeface="365키스키스" pitchFamily="18" charset="-127"/>
              </a:rPr>
              <a:t>을사조약 의 부당함에 대한 고종의 노력</a:t>
            </a:r>
            <a:endParaRPr lang="ko-KR" altLang="en-US" sz="3600" b="1" dirty="0">
              <a:effectLst>
                <a:outerShdw blurRad="50800" dist="38100" dir="2700000" algn="tl" rotWithShape="0">
                  <a:prstClr val="black">
                    <a:alpha val="40000"/>
                  </a:prstClr>
                </a:outerShdw>
              </a:effectLst>
              <a:latin typeface="365키스키스" pitchFamily="18" charset="-127"/>
              <a:ea typeface="365키스키스" pitchFamily="18" charset="-127"/>
            </a:endParaRPr>
          </a:p>
        </p:txBody>
      </p:sp>
      <p:pic>
        <p:nvPicPr>
          <p:cNvPr id="1026" name="Picture 2"/>
          <p:cNvPicPr>
            <a:picLocks noChangeAspect="1" noChangeArrowheads="1"/>
          </p:cNvPicPr>
          <p:nvPr/>
        </p:nvPicPr>
        <p:blipFill>
          <a:blip r:embed="rId2" cstate="print"/>
          <a:srcRect/>
          <a:stretch>
            <a:fillRect/>
          </a:stretch>
        </p:blipFill>
        <p:spPr bwMode="auto">
          <a:xfrm>
            <a:off x="321838" y="1284649"/>
            <a:ext cx="5760640" cy="34304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p:cNvPicPr>
            <a:picLocks noChangeAspect="1" noChangeArrowheads="1"/>
          </p:cNvPicPr>
          <p:nvPr/>
        </p:nvPicPr>
        <p:blipFill>
          <a:blip r:embed="rId3" cstate="print"/>
          <a:srcRect/>
          <a:stretch>
            <a:fillRect/>
          </a:stretch>
        </p:blipFill>
        <p:spPr bwMode="auto">
          <a:xfrm>
            <a:off x="4180249" y="1295535"/>
            <a:ext cx="4649829" cy="397569"/>
          </a:xfrm>
          <a:prstGeom prst="rect">
            <a:avLst/>
          </a:prstGeom>
          <a:noFill/>
          <a:ln w="9525">
            <a:noFill/>
            <a:miter lim="800000"/>
            <a:headEnd/>
            <a:tailEnd/>
          </a:ln>
        </p:spPr>
      </p:pic>
      <p:pic>
        <p:nvPicPr>
          <p:cNvPr id="5" name="_x107527288" descr="EMB000019b8367d"/>
          <p:cNvPicPr>
            <a:picLocks noChangeAspect="1" noChangeArrowheads="1"/>
          </p:cNvPicPr>
          <p:nvPr/>
        </p:nvPicPr>
        <p:blipFill>
          <a:blip r:embed="rId4" cstate="print"/>
          <a:srcRect/>
          <a:stretch>
            <a:fillRect/>
          </a:stretch>
        </p:blipFill>
        <p:spPr bwMode="auto">
          <a:xfrm>
            <a:off x="3811758" y="3321833"/>
            <a:ext cx="5127104" cy="33123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0-#ppt_w/2"/>
                                          </p:val>
                                        </p:tav>
                                        <p:tav tm="100000">
                                          <p:val>
                                            <p:strVal val="#ppt_x"/>
                                          </p:val>
                                        </p:tav>
                                      </p:tavLst>
                                    </p:anim>
                                    <p:anim calcmode="lin" valueType="num">
                                      <p:cBhvr additive="base">
                                        <p:cTn id="12"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190955"/>
            <a:ext cx="7886700" cy="1325563"/>
          </a:xfrm>
        </p:spPr>
        <p:txBody>
          <a:bodyPr>
            <a:normAutofit/>
          </a:bodyPr>
          <a:lstStyle/>
          <a:p>
            <a:pPr algn="ctr"/>
            <a:r>
              <a:rPr lang="ko-KR" altLang="en-US" sz="4000" b="1" dirty="0" smtClean="0">
                <a:latin typeface="365키스키스" pitchFamily="18" charset="-127"/>
                <a:ea typeface="365키스키스" pitchFamily="18" charset="-127"/>
              </a:rPr>
              <a:t>외교권 박탈 후</a:t>
            </a:r>
            <a:endParaRPr lang="ko-KR" altLang="en-US" sz="4000" b="1" dirty="0">
              <a:latin typeface="365키스키스" pitchFamily="18" charset="-127"/>
              <a:ea typeface="365키스키스" pitchFamily="18" charset="-127"/>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971600" y="1556792"/>
            <a:ext cx="6872382" cy="4176464"/>
          </a:xfrm>
          <a:prstGeom prst="rect">
            <a:avLst/>
          </a:prstGeom>
          <a:noFill/>
          <a:ln w="9525">
            <a:noFill/>
            <a:miter lim="800000"/>
            <a:headEnd/>
            <a:tailEnd/>
          </a:ln>
        </p:spPr>
      </p:pic>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아래쪽 화살표 8"/>
          <p:cNvSpPr/>
          <p:nvPr/>
        </p:nvSpPr>
        <p:spPr>
          <a:xfrm>
            <a:off x="2771800" y="4581128"/>
            <a:ext cx="576064" cy="1080120"/>
          </a:xfrm>
          <a:prstGeom prst="downArrow">
            <a:avLst>
              <a:gd name="adj1" fmla="val 15277"/>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1673289" y="5938395"/>
            <a:ext cx="3312368" cy="646331"/>
          </a:xfrm>
          <a:prstGeom prst="rect">
            <a:avLst/>
          </a:prstGeom>
          <a:noFill/>
        </p:spPr>
        <p:txBody>
          <a:bodyPr wrap="square" rtlCol="0">
            <a:spAutoFit/>
          </a:bodyPr>
          <a:lstStyle/>
          <a:p>
            <a:r>
              <a:rPr lang="ko-KR" altLang="en-US" sz="3600" b="1" dirty="0" smtClean="0">
                <a:solidFill>
                  <a:srgbClr val="FF0000"/>
                </a:solidFill>
                <a:ea typeface="365키스키스" pitchFamily="18" charset="-127"/>
              </a:rPr>
              <a:t>간도협약</a:t>
            </a:r>
            <a:r>
              <a:rPr lang="ko-KR" altLang="en-US" sz="3600" dirty="0" smtClean="0">
                <a:ea typeface="365키스키스" pitchFamily="18" charset="-127"/>
              </a:rPr>
              <a:t> 체결</a:t>
            </a:r>
            <a:endParaRPr lang="ko-KR" altLang="en-US" sz="3600" dirty="0">
              <a:ea typeface="365키스키스" pitchFamily="18" charset="-127"/>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2843808" y="1916832"/>
            <a:ext cx="2808312" cy="4387987"/>
          </a:xfrm>
          <a:prstGeom prst="rect">
            <a:avLst/>
          </a:prstGeom>
          <a:noFill/>
          <a:ln w="9525">
            <a:noFill/>
            <a:miter lim="800000"/>
            <a:headEnd/>
            <a:tailEnd/>
          </a:ln>
        </p:spPr>
      </p:pic>
      <p:sp>
        <p:nvSpPr>
          <p:cNvPr id="8" name="직사각형 7"/>
          <p:cNvSpPr/>
          <p:nvPr/>
        </p:nvSpPr>
        <p:spPr>
          <a:xfrm rot="21229583">
            <a:off x="3613548" y="2283260"/>
            <a:ext cx="1512168" cy="10051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3635896" y="2420888"/>
            <a:ext cx="1584176" cy="830997"/>
          </a:xfrm>
          <a:prstGeom prst="rect">
            <a:avLst/>
          </a:prstGeom>
          <a:noFill/>
        </p:spPr>
        <p:txBody>
          <a:bodyPr wrap="square" rtlCol="0">
            <a:spAutoFit/>
          </a:bodyPr>
          <a:lstStyle/>
          <a:p>
            <a:r>
              <a:rPr lang="ko-KR" altLang="en-US" sz="2400" b="1" dirty="0" smtClean="0"/>
              <a:t>일본의 </a:t>
            </a:r>
            <a:endParaRPr lang="en-US" altLang="ko-KR" sz="2400" b="1" dirty="0" smtClean="0"/>
          </a:p>
          <a:p>
            <a:r>
              <a:rPr lang="ko-KR" altLang="en-US" sz="2400" b="1" dirty="0" smtClean="0"/>
              <a:t>요구조건</a:t>
            </a:r>
            <a:endParaRPr lang="ko-KR" altLang="en-US" sz="2400" b="1" dirty="0"/>
          </a:p>
        </p:txBody>
      </p:sp>
      <p:sp>
        <p:nvSpPr>
          <p:cNvPr id="10" name="왼쪽 화살표 9"/>
          <p:cNvSpPr/>
          <p:nvPr/>
        </p:nvSpPr>
        <p:spPr>
          <a:xfrm rot="20321381">
            <a:off x="5399222" y="2966001"/>
            <a:ext cx="1170889" cy="8099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왼쪽 화살표 11"/>
          <p:cNvSpPr/>
          <p:nvPr/>
        </p:nvSpPr>
        <p:spPr>
          <a:xfrm rot="12350196">
            <a:off x="1521615" y="3571652"/>
            <a:ext cx="1170889" cy="8099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왼쪽 화살표 12"/>
          <p:cNvSpPr/>
          <p:nvPr/>
        </p:nvSpPr>
        <p:spPr>
          <a:xfrm rot="773299">
            <a:off x="5151635" y="4701509"/>
            <a:ext cx="1170889" cy="8099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p:cNvSpPr txBox="1"/>
          <p:nvPr/>
        </p:nvSpPr>
        <p:spPr>
          <a:xfrm>
            <a:off x="-252536" y="2420888"/>
            <a:ext cx="3131840" cy="1077218"/>
          </a:xfrm>
          <a:prstGeom prst="rect">
            <a:avLst/>
          </a:prstGeom>
          <a:noFill/>
        </p:spPr>
        <p:txBody>
          <a:bodyPr wrap="square" rtlCol="0">
            <a:spAutoFit/>
          </a:bodyPr>
          <a:lstStyle/>
          <a:p>
            <a:pPr algn="ctr"/>
            <a:r>
              <a:rPr lang="ko-KR" altLang="en-US" sz="3200" dirty="0" smtClean="0">
                <a:latin typeface="365키스키스" pitchFamily="18" charset="-127"/>
                <a:ea typeface="365키스키스" pitchFamily="18" charset="-127"/>
              </a:rPr>
              <a:t>남만주</a:t>
            </a:r>
            <a:endParaRPr lang="en-US" altLang="ko-KR" sz="3200" dirty="0" smtClean="0">
              <a:latin typeface="365키스키스" pitchFamily="18" charset="-127"/>
              <a:ea typeface="365키스키스" pitchFamily="18" charset="-127"/>
            </a:endParaRPr>
          </a:p>
          <a:p>
            <a:pPr algn="ctr"/>
            <a:r>
              <a:rPr lang="ko-KR" altLang="en-US" sz="3200" dirty="0" smtClean="0">
                <a:latin typeface="365키스키스" pitchFamily="18" charset="-127"/>
                <a:ea typeface="365키스키스" pitchFamily="18" charset="-127"/>
              </a:rPr>
              <a:t>철도 부설권</a:t>
            </a:r>
            <a:endParaRPr lang="ko-KR" altLang="en-US" sz="3200" dirty="0">
              <a:latin typeface="365키스키스" pitchFamily="18" charset="-127"/>
              <a:ea typeface="365키스키스" pitchFamily="18" charset="-127"/>
            </a:endParaRPr>
          </a:p>
        </p:txBody>
      </p:sp>
      <p:sp>
        <p:nvSpPr>
          <p:cNvPr id="16" name="TextBox 15"/>
          <p:cNvSpPr txBox="1"/>
          <p:nvPr/>
        </p:nvSpPr>
        <p:spPr>
          <a:xfrm>
            <a:off x="6516216" y="4869160"/>
            <a:ext cx="2448272" cy="1077218"/>
          </a:xfrm>
          <a:prstGeom prst="rect">
            <a:avLst/>
          </a:prstGeom>
          <a:noFill/>
        </p:spPr>
        <p:txBody>
          <a:bodyPr wrap="square" rtlCol="0">
            <a:spAutoFit/>
          </a:bodyPr>
          <a:lstStyle/>
          <a:p>
            <a:pPr algn="ctr"/>
            <a:r>
              <a:rPr lang="ko-KR" altLang="en-US" sz="3200" dirty="0" smtClean="0">
                <a:latin typeface="365키스키스" pitchFamily="18" charset="-127"/>
                <a:ea typeface="365키스키스" pitchFamily="18" charset="-127"/>
              </a:rPr>
              <a:t>안봉선 </a:t>
            </a:r>
            <a:endParaRPr lang="en-US" altLang="ko-KR" sz="3200" dirty="0" smtClean="0">
              <a:latin typeface="365키스키스" pitchFamily="18" charset="-127"/>
              <a:ea typeface="365키스키스" pitchFamily="18" charset="-127"/>
            </a:endParaRPr>
          </a:p>
          <a:p>
            <a:pPr algn="ctr"/>
            <a:r>
              <a:rPr lang="ko-KR" altLang="en-US" sz="3200" dirty="0" smtClean="0">
                <a:latin typeface="365키스키스" pitchFamily="18" charset="-127"/>
                <a:ea typeface="365키스키스" pitchFamily="18" charset="-127"/>
              </a:rPr>
              <a:t>철도 부설권</a:t>
            </a:r>
            <a:endParaRPr lang="ko-KR" altLang="en-US" sz="3200" dirty="0">
              <a:latin typeface="365키스키스" pitchFamily="18" charset="-127"/>
              <a:ea typeface="365키스키스" pitchFamily="18" charset="-127"/>
            </a:endParaRPr>
          </a:p>
        </p:txBody>
      </p:sp>
      <p:sp>
        <p:nvSpPr>
          <p:cNvPr id="17" name="TextBox 16"/>
          <p:cNvSpPr txBox="1"/>
          <p:nvPr/>
        </p:nvSpPr>
        <p:spPr>
          <a:xfrm>
            <a:off x="6767736" y="2492896"/>
            <a:ext cx="2376264" cy="1077218"/>
          </a:xfrm>
          <a:prstGeom prst="rect">
            <a:avLst/>
          </a:prstGeom>
          <a:noFill/>
        </p:spPr>
        <p:txBody>
          <a:bodyPr wrap="square" rtlCol="0">
            <a:spAutoFit/>
          </a:bodyPr>
          <a:lstStyle/>
          <a:p>
            <a:pPr algn="ctr"/>
            <a:r>
              <a:rPr lang="ko-KR" altLang="en-US" sz="3200" dirty="0" err="1" smtClean="0">
                <a:latin typeface="365키스키스" pitchFamily="18" charset="-127"/>
                <a:ea typeface="365키스키스" pitchFamily="18" charset="-127"/>
              </a:rPr>
              <a:t>푸순</a:t>
            </a:r>
            <a:r>
              <a:rPr lang="ko-KR" altLang="en-US" sz="3200" dirty="0" smtClean="0">
                <a:latin typeface="365키스키스" pitchFamily="18" charset="-127"/>
                <a:ea typeface="365키스키스" pitchFamily="18" charset="-127"/>
              </a:rPr>
              <a:t> </a:t>
            </a:r>
            <a:endParaRPr lang="en-US" altLang="ko-KR" sz="3200" dirty="0" smtClean="0">
              <a:latin typeface="365키스키스" pitchFamily="18" charset="-127"/>
              <a:ea typeface="365키스키스" pitchFamily="18" charset="-127"/>
            </a:endParaRPr>
          </a:p>
          <a:p>
            <a:pPr algn="ctr"/>
            <a:r>
              <a:rPr lang="ko-KR" altLang="en-US" sz="3200" dirty="0" smtClean="0">
                <a:latin typeface="365키스키스" pitchFamily="18" charset="-127"/>
                <a:ea typeface="365키스키스" pitchFamily="18" charset="-127"/>
              </a:rPr>
              <a:t>탄광 채굴권</a:t>
            </a:r>
            <a:endParaRPr lang="ko-KR" altLang="en-US" sz="3200" dirty="0">
              <a:latin typeface="365키스키스" pitchFamily="18" charset="-127"/>
              <a:ea typeface="365키스키스" pitchFamily="18" charset="-127"/>
            </a:endParaRPr>
          </a:p>
        </p:txBody>
      </p:sp>
      <p:sp>
        <p:nvSpPr>
          <p:cNvPr id="15" name="직사각형 14"/>
          <p:cNvSpPr/>
          <p:nvPr/>
        </p:nvSpPr>
        <p:spPr>
          <a:xfrm>
            <a:off x="1914676" y="560009"/>
            <a:ext cx="5156200" cy="745067"/>
          </a:xfrm>
          <a:prstGeom prst="rect">
            <a:avLst/>
          </a:prstGeom>
          <a:solidFill>
            <a:srgbClr val="11536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o-KR" altLang="en-US" sz="3000" dirty="0" smtClean="0">
                <a:ea typeface="365키스키스" pitchFamily="18" charset="-127"/>
              </a:rPr>
              <a:t>간도협약</a:t>
            </a:r>
            <a:endParaRPr lang="en-US" altLang="ko-KR" sz="3000" dirty="0" smtClean="0">
              <a:ea typeface="365키스키스"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21508" name="_x65878352" descr="EMB000013dc4ee7"/>
          <p:cNvPicPr>
            <a:picLocks noChangeAspect="1" noChangeArrowheads="1"/>
          </p:cNvPicPr>
          <p:nvPr/>
        </p:nvPicPr>
        <p:blipFill>
          <a:blip r:embed="rId2" cstate="print"/>
          <a:srcRect/>
          <a:stretch>
            <a:fillRect/>
          </a:stretch>
        </p:blipFill>
        <p:spPr bwMode="auto">
          <a:xfrm>
            <a:off x="323528" y="1628800"/>
            <a:ext cx="5181600" cy="3312368"/>
          </a:xfrm>
          <a:prstGeom prst="rect">
            <a:avLst/>
          </a:prstGeom>
          <a:noFill/>
        </p:spPr>
      </p:pic>
      <p:pic>
        <p:nvPicPr>
          <p:cNvPr id="6" name="Picture 2"/>
          <p:cNvPicPr>
            <a:picLocks noGrp="1" noChangeAspect="1" noChangeArrowheads="1"/>
          </p:cNvPicPr>
          <p:nvPr>
            <p:ph idx="1"/>
          </p:nvPr>
        </p:nvPicPr>
        <p:blipFill>
          <a:blip r:embed="rId3" cstate="print"/>
          <a:srcRect/>
          <a:stretch>
            <a:fillRect/>
          </a:stretch>
        </p:blipFill>
        <p:spPr bwMode="auto">
          <a:xfrm>
            <a:off x="2627784" y="2924944"/>
            <a:ext cx="6268796" cy="3645024"/>
          </a:xfrm>
          <a:prstGeom prst="rect">
            <a:avLst/>
          </a:prstGeom>
          <a:noFill/>
          <a:ln w="9525">
            <a:noFill/>
            <a:miter lim="800000"/>
            <a:headEnd/>
            <a:tailEnd/>
          </a:ln>
        </p:spPr>
      </p:pic>
      <p:sp>
        <p:nvSpPr>
          <p:cNvPr id="8" name="직사각형 7"/>
          <p:cNvSpPr/>
          <p:nvPr/>
        </p:nvSpPr>
        <p:spPr>
          <a:xfrm>
            <a:off x="1914676" y="560009"/>
            <a:ext cx="5156200" cy="745067"/>
          </a:xfrm>
          <a:prstGeom prst="rect">
            <a:avLst/>
          </a:prstGeom>
          <a:solidFill>
            <a:srgbClr val="11536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o-KR" altLang="en-US" sz="3000" dirty="0" smtClean="0">
                <a:ea typeface="365키스키스" pitchFamily="18" charset="-127"/>
              </a:rPr>
              <a:t>간도협약</a:t>
            </a:r>
            <a:endParaRPr lang="en-US" altLang="ko-KR" sz="3000" dirty="0" smtClean="0">
              <a:ea typeface="365키스키스" pitchFamily="18" charset="-127"/>
            </a:endParaRPr>
          </a:p>
        </p:txBody>
      </p:sp>
      <p:sp>
        <p:nvSpPr>
          <p:cNvPr id="14" name="타원형 설명선 13"/>
          <p:cNvSpPr/>
          <p:nvPr/>
        </p:nvSpPr>
        <p:spPr>
          <a:xfrm>
            <a:off x="5724128" y="1484783"/>
            <a:ext cx="2952328" cy="1842875"/>
          </a:xfrm>
          <a:prstGeom prst="wedgeEllipseCallout">
            <a:avLst>
              <a:gd name="adj1" fmla="val -62659"/>
              <a:gd name="adj2" fmla="val 490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p:cNvSpPr txBox="1"/>
          <p:nvPr/>
        </p:nvSpPr>
        <p:spPr>
          <a:xfrm>
            <a:off x="6070781" y="1827244"/>
            <a:ext cx="2808312" cy="1077218"/>
          </a:xfrm>
          <a:prstGeom prst="rect">
            <a:avLst/>
          </a:prstGeom>
          <a:noFill/>
        </p:spPr>
        <p:txBody>
          <a:bodyPr wrap="square" rtlCol="0">
            <a:spAutoFit/>
          </a:bodyPr>
          <a:lstStyle/>
          <a:p>
            <a:r>
              <a:rPr lang="ko-KR" altLang="en-US" sz="3200" b="1" dirty="0" smtClean="0">
                <a:latin typeface="365키스키스" pitchFamily="18" charset="-127"/>
                <a:ea typeface="365키스키스" pitchFamily="18" charset="-127"/>
              </a:rPr>
              <a:t>간도협약 후 </a:t>
            </a:r>
            <a:endParaRPr lang="en-US" altLang="ko-KR" sz="3200" b="1" dirty="0" smtClean="0">
              <a:latin typeface="365키스키스" pitchFamily="18" charset="-127"/>
              <a:ea typeface="365키스키스" pitchFamily="18" charset="-127"/>
            </a:endParaRPr>
          </a:p>
          <a:p>
            <a:r>
              <a:rPr lang="ko-KR" altLang="en-US" sz="3200" b="1" dirty="0" smtClean="0">
                <a:latin typeface="365키스키스" pitchFamily="18" charset="-127"/>
                <a:ea typeface="365키스키스" pitchFamily="18" charset="-127"/>
              </a:rPr>
              <a:t>기념촬영 사진</a:t>
            </a:r>
            <a:endParaRPr lang="ko-KR" altLang="en-US" sz="3200" b="1" dirty="0">
              <a:latin typeface="365키스키스" pitchFamily="18" charset="-127"/>
              <a:ea typeface="365키스키스"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0-#ppt_w/2"/>
                                          </p:val>
                                        </p:tav>
                                        <p:tav tm="100000">
                                          <p:val>
                                            <p:strVal val="#ppt_x"/>
                                          </p:val>
                                        </p:tav>
                                      </p:tavLst>
                                    </p:anim>
                                    <p:anim calcmode="lin" valueType="num">
                                      <p:cBhvr additive="base">
                                        <p:cTn id="8" dur="500" fill="hold"/>
                                        <p:tgtEl>
                                          <p:spTgt spid="2150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descr="664_1627_3410.jpg"/>
          <p:cNvPicPr>
            <a:picLocks noGrp="1" noChangeAspect="1"/>
          </p:cNvPicPr>
          <p:nvPr>
            <p:ph idx="1"/>
          </p:nvPr>
        </p:nvPicPr>
        <p:blipFill>
          <a:blip r:embed="rId2" cstate="print"/>
          <a:stretch>
            <a:fillRect/>
          </a:stretch>
        </p:blipFill>
        <p:spPr>
          <a:xfrm>
            <a:off x="611560" y="1700808"/>
            <a:ext cx="3240360" cy="4266474"/>
          </a:xfrm>
        </p:spPr>
      </p:pic>
      <p:pic>
        <p:nvPicPr>
          <p:cNvPr id="5" name="그림 4" descr="200409090037_01.jpg"/>
          <p:cNvPicPr>
            <a:picLocks noChangeAspect="1"/>
          </p:cNvPicPr>
          <p:nvPr/>
        </p:nvPicPr>
        <p:blipFill>
          <a:blip r:embed="rId3" cstate="print"/>
          <a:stretch>
            <a:fillRect/>
          </a:stretch>
        </p:blipFill>
        <p:spPr>
          <a:xfrm>
            <a:off x="2411760" y="2564904"/>
            <a:ext cx="6350000" cy="3505200"/>
          </a:xfrm>
          <a:prstGeom prst="rect">
            <a:avLst/>
          </a:prstGeom>
        </p:spPr>
      </p:pic>
      <p:sp>
        <p:nvSpPr>
          <p:cNvPr id="6" name="배지 5"/>
          <p:cNvSpPr/>
          <p:nvPr/>
        </p:nvSpPr>
        <p:spPr>
          <a:xfrm>
            <a:off x="816427" y="195943"/>
            <a:ext cx="7434943" cy="1230086"/>
          </a:xfrm>
          <a:prstGeom prst="plaque">
            <a:avLst/>
          </a:prstGeom>
          <a:solidFill>
            <a:srgbClr val="115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4000" b="1" dirty="0" smtClean="0">
                <a:ea typeface="365키스키스" pitchFamily="18" charset="-127"/>
              </a:rPr>
              <a:t>6 – </a:t>
            </a:r>
            <a:r>
              <a:rPr lang="ko-KR" altLang="en-US" sz="4000" b="1" dirty="0" smtClean="0">
                <a:ea typeface="365키스키스" pitchFamily="18" charset="-127"/>
              </a:rPr>
              <a:t>중국이 간도를 지배하게 된 후 모습</a:t>
            </a:r>
            <a:endParaRPr lang="en-US" altLang="ko-KR" sz="4000" b="1" dirty="0" smtClean="0">
              <a:ea typeface="365키스키스"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descr="gan49-3.jpg"/>
          <p:cNvPicPr>
            <a:picLocks noGrp="1" noChangeAspect="1"/>
          </p:cNvPicPr>
          <p:nvPr>
            <p:ph idx="1"/>
          </p:nvPr>
        </p:nvPicPr>
        <p:blipFill>
          <a:blip r:embed="rId2" cstate="print"/>
          <a:stretch>
            <a:fillRect/>
          </a:stretch>
        </p:blipFill>
        <p:spPr>
          <a:xfrm>
            <a:off x="395535" y="1556792"/>
            <a:ext cx="6261565" cy="3168352"/>
          </a:xfrm>
        </p:spPr>
      </p:pic>
      <p:pic>
        <p:nvPicPr>
          <p:cNvPr id="5" name="그림 4" descr="39ae87e4-5e5f-4a.jpg"/>
          <p:cNvPicPr>
            <a:picLocks noChangeAspect="1"/>
          </p:cNvPicPr>
          <p:nvPr/>
        </p:nvPicPr>
        <p:blipFill>
          <a:blip r:embed="rId3" cstate="print"/>
          <a:stretch>
            <a:fillRect/>
          </a:stretch>
        </p:blipFill>
        <p:spPr>
          <a:xfrm>
            <a:off x="2339752" y="3068960"/>
            <a:ext cx="6228184" cy="3160578"/>
          </a:xfrm>
          <a:prstGeom prst="rect">
            <a:avLst/>
          </a:prstGeom>
        </p:spPr>
      </p:pic>
      <p:sp>
        <p:nvSpPr>
          <p:cNvPr id="6" name="직사각형 5"/>
          <p:cNvSpPr/>
          <p:nvPr/>
        </p:nvSpPr>
        <p:spPr>
          <a:xfrm>
            <a:off x="2154162" y="385838"/>
            <a:ext cx="5156200" cy="745067"/>
          </a:xfrm>
          <a:prstGeom prst="rect">
            <a:avLst/>
          </a:prstGeom>
          <a:solidFill>
            <a:srgbClr val="11536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o-KR" altLang="en-US" sz="3000" dirty="0" smtClean="0">
                <a:ea typeface="365키스키스" pitchFamily="18" charset="-127"/>
              </a:rPr>
              <a:t>간도협약 직후의 모습</a:t>
            </a:r>
            <a:endParaRPr lang="en-US" altLang="ko-KR" sz="3000" dirty="0" smtClean="0">
              <a:ea typeface="365키스키스"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descr="ab1a6fdb-7025-4e.jpg"/>
          <p:cNvPicPr>
            <a:picLocks noGrp="1" noChangeAspect="1"/>
          </p:cNvPicPr>
          <p:nvPr>
            <p:ph idx="1"/>
          </p:nvPr>
        </p:nvPicPr>
        <p:blipFill>
          <a:blip r:embed="rId2" cstate="print"/>
          <a:stretch>
            <a:fillRect/>
          </a:stretch>
        </p:blipFill>
        <p:spPr>
          <a:xfrm>
            <a:off x="323528" y="1556792"/>
            <a:ext cx="5616624" cy="3940647"/>
          </a:xfrm>
        </p:spPr>
      </p:pic>
      <p:pic>
        <p:nvPicPr>
          <p:cNvPr id="5" name="그림 4" descr="c5332d1c-967a-4d.jpg"/>
          <p:cNvPicPr>
            <a:picLocks noChangeAspect="1"/>
          </p:cNvPicPr>
          <p:nvPr/>
        </p:nvPicPr>
        <p:blipFill>
          <a:blip r:embed="rId3" cstate="print"/>
          <a:stretch>
            <a:fillRect/>
          </a:stretch>
        </p:blipFill>
        <p:spPr>
          <a:xfrm>
            <a:off x="3347864" y="2708920"/>
            <a:ext cx="4981286" cy="3505547"/>
          </a:xfrm>
          <a:prstGeom prst="rect">
            <a:avLst/>
          </a:prstGeom>
        </p:spPr>
      </p:pic>
      <p:sp>
        <p:nvSpPr>
          <p:cNvPr id="6" name="직사각형 5"/>
          <p:cNvSpPr/>
          <p:nvPr/>
        </p:nvSpPr>
        <p:spPr>
          <a:xfrm>
            <a:off x="2121505" y="385838"/>
            <a:ext cx="5156200" cy="745067"/>
          </a:xfrm>
          <a:prstGeom prst="rect">
            <a:avLst/>
          </a:prstGeom>
          <a:solidFill>
            <a:srgbClr val="11536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o-KR" altLang="en-US" sz="3000" dirty="0" smtClean="0">
                <a:ea typeface="365키스키스" pitchFamily="18" charset="-127"/>
              </a:rPr>
              <a:t>통치 이후의 생활모습 </a:t>
            </a:r>
            <a:r>
              <a:rPr lang="en-US" altLang="ko-KR" sz="3000" dirty="0" smtClean="0">
                <a:ea typeface="365키스키스" pitchFamily="18" charset="-127"/>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descr="29_i5.jpg"/>
          <p:cNvPicPr>
            <a:picLocks noGrp="1" noChangeAspect="1"/>
          </p:cNvPicPr>
          <p:nvPr>
            <p:ph idx="1"/>
          </p:nvPr>
        </p:nvPicPr>
        <p:blipFill>
          <a:blip r:embed="rId2" cstate="print"/>
          <a:stretch>
            <a:fillRect/>
          </a:stretch>
        </p:blipFill>
        <p:spPr>
          <a:xfrm>
            <a:off x="395536" y="1412776"/>
            <a:ext cx="6248400" cy="4305300"/>
          </a:xfrm>
        </p:spPr>
      </p:pic>
      <p:pic>
        <p:nvPicPr>
          <p:cNvPr id="5" name="그림 4" descr="c472f1b0-9353-44.jpg"/>
          <p:cNvPicPr>
            <a:picLocks noChangeAspect="1"/>
          </p:cNvPicPr>
          <p:nvPr/>
        </p:nvPicPr>
        <p:blipFill>
          <a:blip r:embed="rId3" cstate="print"/>
          <a:stretch>
            <a:fillRect/>
          </a:stretch>
        </p:blipFill>
        <p:spPr>
          <a:xfrm>
            <a:off x="2987824" y="2636912"/>
            <a:ext cx="5673923" cy="3707772"/>
          </a:xfrm>
          <a:prstGeom prst="rect">
            <a:avLst/>
          </a:prstGeom>
        </p:spPr>
      </p:pic>
      <p:sp>
        <p:nvSpPr>
          <p:cNvPr id="6" name="직사각형 5"/>
          <p:cNvSpPr/>
          <p:nvPr/>
        </p:nvSpPr>
        <p:spPr>
          <a:xfrm>
            <a:off x="2121505" y="385838"/>
            <a:ext cx="5156200" cy="745067"/>
          </a:xfrm>
          <a:prstGeom prst="rect">
            <a:avLst/>
          </a:prstGeom>
          <a:solidFill>
            <a:srgbClr val="11536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o-KR" altLang="en-US" sz="3000" dirty="0" smtClean="0">
                <a:ea typeface="365키스키스" pitchFamily="18" charset="-127"/>
              </a:rPr>
              <a:t>통치 이후의 생활모습 </a:t>
            </a:r>
            <a:r>
              <a:rPr lang="en-US" altLang="ko-KR" sz="3000" dirty="0" smtClean="0">
                <a:ea typeface="365키스키스" pitchFamily="18" charset="-127"/>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descr="e7a086c2-815b-4f.jpg"/>
          <p:cNvPicPr>
            <a:picLocks noGrp="1" noChangeAspect="1"/>
          </p:cNvPicPr>
          <p:nvPr>
            <p:ph idx="1"/>
          </p:nvPr>
        </p:nvPicPr>
        <p:blipFill>
          <a:blip r:embed="rId2" cstate="print"/>
          <a:stretch>
            <a:fillRect/>
          </a:stretch>
        </p:blipFill>
        <p:spPr>
          <a:xfrm>
            <a:off x="395536" y="1556792"/>
            <a:ext cx="5752665" cy="3888432"/>
          </a:xfrm>
        </p:spPr>
      </p:pic>
      <p:pic>
        <p:nvPicPr>
          <p:cNvPr id="5" name="그림 4" descr="d25911c7-7ccc-4c.jpg"/>
          <p:cNvPicPr>
            <a:picLocks noChangeAspect="1"/>
          </p:cNvPicPr>
          <p:nvPr/>
        </p:nvPicPr>
        <p:blipFill>
          <a:blip r:embed="rId3" cstate="print"/>
          <a:stretch>
            <a:fillRect/>
          </a:stretch>
        </p:blipFill>
        <p:spPr>
          <a:xfrm>
            <a:off x="2555776" y="2204864"/>
            <a:ext cx="6169963" cy="4170499"/>
          </a:xfrm>
          <a:prstGeom prst="rect">
            <a:avLst/>
          </a:prstGeom>
        </p:spPr>
      </p:pic>
      <p:sp>
        <p:nvSpPr>
          <p:cNvPr id="6" name="직사각형 5"/>
          <p:cNvSpPr/>
          <p:nvPr/>
        </p:nvSpPr>
        <p:spPr>
          <a:xfrm>
            <a:off x="2121505" y="385838"/>
            <a:ext cx="5156200" cy="745067"/>
          </a:xfrm>
          <a:prstGeom prst="rect">
            <a:avLst/>
          </a:prstGeom>
          <a:solidFill>
            <a:srgbClr val="11536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o-KR" altLang="en-US" sz="3000" dirty="0" smtClean="0">
                <a:ea typeface="365키스키스" pitchFamily="18" charset="-127"/>
              </a:rPr>
              <a:t>통치 이후의 생활모습 </a:t>
            </a:r>
            <a:r>
              <a:rPr lang="en-US" altLang="ko-KR" sz="3000" dirty="0" smtClean="0">
                <a:ea typeface="365키스키스" pitchFamily="18" charset="-127"/>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style.rotation</p:attrName>
                                        </p:attrNameLst>
                                      </p:cBhvr>
                                      <p:tavLst>
                                        <p:tav tm="0">
                                          <p:val>
                                            <p:fltVal val="720"/>
                                          </p:val>
                                        </p:tav>
                                        <p:tav tm="100000">
                                          <p:val>
                                            <p:fltVal val="0"/>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배지 4"/>
          <p:cNvSpPr/>
          <p:nvPr/>
        </p:nvSpPr>
        <p:spPr>
          <a:xfrm>
            <a:off x="827313" y="315686"/>
            <a:ext cx="7434943" cy="1230086"/>
          </a:xfrm>
          <a:prstGeom prst="plaque">
            <a:avLst/>
          </a:prstGeom>
          <a:solidFill>
            <a:srgbClr val="115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700" dirty="0" smtClean="0">
                <a:ea typeface="365키스키스" pitchFamily="18" charset="-127"/>
              </a:rPr>
              <a:t>7 - </a:t>
            </a:r>
            <a:r>
              <a:rPr lang="ko-KR" altLang="en-US" sz="3700" dirty="0" smtClean="0">
                <a:ea typeface="365키스키스" pitchFamily="18" charset="-127"/>
              </a:rPr>
              <a:t>간도를 뺏기고 난 후 우리나라의 노력</a:t>
            </a:r>
            <a:endParaRPr lang="ko-KR" altLang="en-US" sz="3700" dirty="0">
              <a:ea typeface="365키스키스" pitchFamily="18" charset="-127"/>
            </a:endParaRPr>
          </a:p>
        </p:txBody>
      </p:sp>
      <p:pic>
        <p:nvPicPr>
          <p:cNvPr id="3075" name="Picture 3"/>
          <p:cNvPicPr>
            <a:picLocks noChangeAspect="1" noChangeArrowheads="1"/>
          </p:cNvPicPr>
          <p:nvPr/>
        </p:nvPicPr>
        <p:blipFill>
          <a:blip r:embed="rId2"/>
          <a:srcRect/>
          <a:stretch>
            <a:fillRect/>
          </a:stretch>
        </p:blipFill>
        <p:spPr bwMode="auto">
          <a:xfrm>
            <a:off x="4047204" y="2356100"/>
            <a:ext cx="4772025" cy="3219450"/>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195075" y="1675249"/>
            <a:ext cx="4255628" cy="2663486"/>
          </a:xfrm>
          <a:prstGeom prst="rect">
            <a:avLst/>
          </a:prstGeom>
          <a:noFill/>
          <a:ln w="9525">
            <a:noFill/>
            <a:miter lim="800000"/>
            <a:headEnd/>
            <a:tailEnd/>
          </a:ln>
          <a:effectLst/>
        </p:spPr>
      </p:pic>
      <p:sp>
        <p:nvSpPr>
          <p:cNvPr id="8" name="직사각형 7"/>
          <p:cNvSpPr/>
          <p:nvPr/>
        </p:nvSpPr>
        <p:spPr>
          <a:xfrm>
            <a:off x="1682967" y="5816254"/>
            <a:ext cx="5156200" cy="745067"/>
          </a:xfrm>
          <a:prstGeom prst="rect">
            <a:avLst/>
          </a:prstGeom>
          <a:solidFill>
            <a:srgbClr val="11536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o-KR" altLang="en-US" sz="3000" dirty="0" smtClean="0">
                <a:ea typeface="365키스키스" pitchFamily="18" charset="-127"/>
              </a:rPr>
              <a:t>간도 되찾기 운동</a:t>
            </a:r>
            <a:r>
              <a:rPr lang="en-US" altLang="ko-KR" sz="3000" dirty="0" smtClean="0">
                <a:ea typeface="365키스키스" pitchFamily="18" charset="-127"/>
              </a:rPr>
              <a:t>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39536" y="1665514"/>
            <a:ext cx="7886700" cy="5192485"/>
          </a:xfrm>
        </p:spPr>
        <p:txBody>
          <a:bodyPr>
            <a:normAutofit fontScale="92500"/>
          </a:bodyPr>
          <a:lstStyle/>
          <a:p>
            <a:pPr>
              <a:buNone/>
            </a:pPr>
            <a:r>
              <a:rPr lang="en-US" altLang="ko-KR" sz="1600" dirty="0" smtClean="0"/>
              <a:t>    </a:t>
            </a:r>
            <a:r>
              <a:rPr lang="ko-KR" altLang="en-US" sz="3500" b="1" dirty="0" smtClean="0">
                <a:latin typeface="365키스키스" pitchFamily="18" charset="-127"/>
                <a:ea typeface="365키스키스" pitchFamily="18" charset="-127"/>
              </a:rPr>
              <a:t>간도는 </a:t>
            </a:r>
            <a:r>
              <a:rPr lang="ko-KR" altLang="en-US" sz="3500" b="1" dirty="0" err="1" smtClean="0">
                <a:latin typeface="365키스키스" pitchFamily="18" charset="-127"/>
                <a:ea typeface="365키스키스" pitchFamily="18" charset="-127"/>
              </a:rPr>
              <a:t>길림성</a:t>
            </a:r>
            <a:r>
              <a:rPr lang="ko-KR" altLang="en-US" sz="3500" b="1" dirty="0" smtClean="0">
                <a:latin typeface="365키스키스" pitchFamily="18" charset="-127"/>
                <a:ea typeface="365키스키스" pitchFamily="18" charset="-127"/>
              </a:rPr>
              <a:t> 동남부 지역으로</a:t>
            </a:r>
            <a:r>
              <a:rPr lang="en-US" altLang="ko-KR" sz="3500" b="1" dirty="0" smtClean="0">
                <a:latin typeface="365키스키스" pitchFamily="18" charset="-127"/>
                <a:ea typeface="365키스키스" pitchFamily="18" charset="-127"/>
              </a:rPr>
              <a:t>, </a:t>
            </a:r>
            <a:r>
              <a:rPr lang="ko-KR" altLang="en-US" sz="3500" b="1" dirty="0" smtClean="0">
                <a:latin typeface="365키스키스" pitchFamily="18" charset="-127"/>
                <a:ea typeface="365키스키스" pitchFamily="18" charset="-127"/>
              </a:rPr>
              <a:t>중국에서는 이 지역</a:t>
            </a:r>
            <a:endParaRPr lang="en-US" altLang="ko-KR" sz="3500" b="1" dirty="0" smtClean="0">
              <a:latin typeface="365키스키스" pitchFamily="18" charset="-127"/>
              <a:ea typeface="365키스키스" pitchFamily="18" charset="-127"/>
            </a:endParaRPr>
          </a:p>
          <a:p>
            <a:pPr>
              <a:buNone/>
            </a:pPr>
            <a:r>
              <a:rPr lang="ko-KR" altLang="en-US" sz="3500" b="1" dirty="0" smtClean="0">
                <a:latin typeface="365키스키스" pitchFamily="18" charset="-127"/>
                <a:ea typeface="365키스키스" pitchFamily="18" charset="-127"/>
              </a:rPr>
              <a:t> 을 연길도 라고 한다</a:t>
            </a:r>
            <a:r>
              <a:rPr lang="en-US" altLang="ko-KR" sz="3500" b="1" dirty="0" smtClean="0">
                <a:latin typeface="365키스키스" pitchFamily="18" charset="-127"/>
                <a:ea typeface="365키스키스" pitchFamily="18" charset="-127"/>
              </a:rPr>
              <a:t>.</a:t>
            </a:r>
            <a:r>
              <a:rPr lang="ko-KR" altLang="en-US" sz="3500" b="1" dirty="0" smtClean="0">
                <a:latin typeface="365키스키스" pitchFamily="18" charset="-127"/>
                <a:ea typeface="365키스키스" pitchFamily="18" charset="-127"/>
              </a:rPr>
              <a:t>간도는 </a:t>
            </a:r>
            <a:r>
              <a:rPr lang="ko-KR" altLang="en-US" sz="3500" b="1" dirty="0" err="1" smtClean="0">
                <a:latin typeface="365키스키스" pitchFamily="18" charset="-127"/>
                <a:ea typeface="365키스키스" pitchFamily="18" charset="-127"/>
              </a:rPr>
              <a:t>서간도와</a:t>
            </a:r>
            <a:r>
              <a:rPr lang="ko-KR" altLang="en-US" sz="3500" b="1" dirty="0" smtClean="0">
                <a:latin typeface="365키스키스" pitchFamily="18" charset="-127"/>
                <a:ea typeface="365키스키스" pitchFamily="18" charset="-127"/>
              </a:rPr>
              <a:t> </a:t>
            </a:r>
            <a:r>
              <a:rPr lang="ko-KR" altLang="en-US" sz="3500" b="1" dirty="0" err="1" smtClean="0">
                <a:latin typeface="365키스키스" pitchFamily="18" charset="-127"/>
                <a:ea typeface="365키스키스" pitchFamily="18" charset="-127"/>
              </a:rPr>
              <a:t>동간도로</a:t>
            </a:r>
            <a:r>
              <a:rPr lang="ko-KR" altLang="en-US" sz="3500" b="1" dirty="0" smtClean="0">
                <a:latin typeface="365키스키스" pitchFamily="18" charset="-127"/>
                <a:ea typeface="365키스키스" pitchFamily="18" charset="-127"/>
              </a:rPr>
              <a:t> 구분된</a:t>
            </a:r>
            <a:endParaRPr lang="en-US" altLang="ko-KR" sz="3500" b="1" dirty="0" smtClean="0">
              <a:latin typeface="365키스키스" pitchFamily="18" charset="-127"/>
              <a:ea typeface="365키스키스" pitchFamily="18" charset="-127"/>
            </a:endParaRPr>
          </a:p>
          <a:p>
            <a:pPr>
              <a:buNone/>
            </a:pPr>
            <a:r>
              <a:rPr lang="ko-KR" altLang="en-US" sz="3500" b="1" dirty="0" smtClean="0">
                <a:latin typeface="365키스키스" pitchFamily="18" charset="-127"/>
                <a:ea typeface="365키스키스" pitchFamily="18" charset="-127"/>
              </a:rPr>
              <a:t> 다</a:t>
            </a:r>
            <a:r>
              <a:rPr lang="en-US" altLang="ko-KR" sz="3500" b="1" dirty="0" smtClean="0">
                <a:latin typeface="365키스키스" pitchFamily="18" charset="-127"/>
                <a:ea typeface="365키스키스" pitchFamily="18" charset="-127"/>
              </a:rPr>
              <a:t>. </a:t>
            </a:r>
            <a:r>
              <a:rPr lang="ko-KR" altLang="en-US" sz="3500" b="1" dirty="0" err="1" smtClean="0">
                <a:latin typeface="365키스키스" pitchFamily="18" charset="-127"/>
                <a:ea typeface="365키스키스" pitchFamily="18" charset="-127"/>
              </a:rPr>
              <a:t>서간도는</a:t>
            </a:r>
            <a:r>
              <a:rPr lang="ko-KR" altLang="en-US" sz="3500" b="1" dirty="0" smtClean="0">
                <a:latin typeface="365키스키스" pitchFamily="18" charset="-127"/>
                <a:ea typeface="365키스키스" pitchFamily="18" charset="-127"/>
              </a:rPr>
              <a:t> 압록강과 송화강</a:t>
            </a:r>
            <a:r>
              <a:rPr lang="en-US" altLang="ko-KR" sz="3500" b="1" dirty="0" smtClean="0">
                <a:latin typeface="365키스키스" pitchFamily="18" charset="-127"/>
                <a:ea typeface="365키스키스" pitchFamily="18" charset="-127"/>
              </a:rPr>
              <a:t>(</a:t>
            </a:r>
            <a:r>
              <a:rPr lang="ko-KR" altLang="en-US" sz="3500" b="1" dirty="0" smtClean="0">
                <a:latin typeface="365키스키스" pitchFamily="18" charset="-127"/>
                <a:ea typeface="365키스키스" pitchFamily="18" charset="-127"/>
              </a:rPr>
              <a:t>松花江</a:t>
            </a:r>
            <a:r>
              <a:rPr lang="en-US" altLang="ko-KR" sz="3500" b="1" dirty="0" smtClean="0">
                <a:latin typeface="365키스키스" pitchFamily="18" charset="-127"/>
                <a:ea typeface="365키스키스" pitchFamily="18" charset="-127"/>
              </a:rPr>
              <a:t>)</a:t>
            </a:r>
            <a:r>
              <a:rPr lang="ko-KR" altLang="en-US" sz="3500" b="1" dirty="0" smtClean="0">
                <a:latin typeface="365키스키스" pitchFamily="18" charset="-127"/>
                <a:ea typeface="365키스키스" pitchFamily="18" charset="-127"/>
              </a:rPr>
              <a:t>의 상류 지방인 장</a:t>
            </a:r>
            <a:endParaRPr lang="en-US" altLang="ko-KR" sz="3500" b="1" dirty="0" smtClean="0">
              <a:latin typeface="365키스키스" pitchFamily="18" charset="-127"/>
              <a:ea typeface="365키스키스" pitchFamily="18" charset="-127"/>
            </a:endParaRPr>
          </a:p>
          <a:p>
            <a:pPr>
              <a:buNone/>
            </a:pPr>
            <a:r>
              <a:rPr lang="ko-KR" altLang="en-US" sz="3500" b="1" dirty="0" smtClean="0">
                <a:latin typeface="365키스키스" pitchFamily="18" charset="-127"/>
                <a:ea typeface="365키스키스" pitchFamily="18" charset="-127"/>
              </a:rPr>
              <a:t>백산 일대</a:t>
            </a:r>
            <a:r>
              <a:rPr lang="en-US" altLang="ko-KR" sz="3500" b="1" dirty="0" smtClean="0">
                <a:latin typeface="365키스키스" pitchFamily="18" charset="-127"/>
                <a:ea typeface="365키스키스" pitchFamily="18" charset="-127"/>
              </a:rPr>
              <a:t>(</a:t>
            </a:r>
            <a:r>
              <a:rPr lang="ko-KR" altLang="en-US" sz="3500" b="1" dirty="0" err="1" smtClean="0">
                <a:latin typeface="365키스키스" pitchFamily="18" charset="-127"/>
                <a:ea typeface="365키스키스" pitchFamily="18" charset="-127"/>
              </a:rPr>
              <a:t>長白山一帶</a:t>
            </a:r>
            <a:r>
              <a:rPr lang="en-US" altLang="ko-KR" sz="3500" b="1" dirty="0" smtClean="0">
                <a:latin typeface="365키스키스" pitchFamily="18" charset="-127"/>
                <a:ea typeface="365키스키스" pitchFamily="18" charset="-127"/>
              </a:rPr>
              <a:t>)</a:t>
            </a:r>
            <a:r>
              <a:rPr lang="ko-KR" altLang="en-US" sz="3500" b="1" dirty="0" smtClean="0">
                <a:latin typeface="365키스키스" pitchFamily="18" charset="-127"/>
                <a:ea typeface="365키스키스" pitchFamily="18" charset="-127"/>
              </a:rPr>
              <a:t>를 가리키며</a:t>
            </a:r>
            <a:r>
              <a:rPr lang="en-US" altLang="ko-KR" sz="3500" b="1" dirty="0" smtClean="0">
                <a:latin typeface="365키스키스" pitchFamily="18" charset="-127"/>
                <a:ea typeface="365키스키스" pitchFamily="18" charset="-127"/>
              </a:rPr>
              <a:t>, </a:t>
            </a:r>
            <a:r>
              <a:rPr lang="ko-KR" altLang="en-US" sz="3500" b="1" dirty="0" err="1" smtClean="0">
                <a:latin typeface="365키스키스" pitchFamily="18" charset="-127"/>
                <a:ea typeface="365키스키스" pitchFamily="18" charset="-127"/>
              </a:rPr>
              <a:t>동간도는</a:t>
            </a:r>
            <a:r>
              <a:rPr lang="ko-KR" altLang="en-US" sz="3500" b="1" dirty="0" smtClean="0">
                <a:latin typeface="365키스키스" pitchFamily="18" charset="-127"/>
                <a:ea typeface="365키스키스" pitchFamily="18" charset="-127"/>
              </a:rPr>
              <a:t> 북간도라고</a:t>
            </a:r>
            <a:endParaRPr lang="en-US" altLang="ko-KR" sz="3500" b="1" dirty="0" smtClean="0">
              <a:latin typeface="365키스키스" pitchFamily="18" charset="-127"/>
              <a:ea typeface="365키스키스" pitchFamily="18" charset="-127"/>
            </a:endParaRPr>
          </a:p>
          <a:p>
            <a:pPr>
              <a:buNone/>
            </a:pPr>
            <a:r>
              <a:rPr lang="ko-KR" altLang="en-US" sz="3500" b="1" dirty="0" smtClean="0">
                <a:latin typeface="365키스키스" pitchFamily="18" charset="-127"/>
                <a:ea typeface="365키스키스" pitchFamily="18" charset="-127"/>
              </a:rPr>
              <a:t>  도 하며 </a:t>
            </a:r>
            <a:r>
              <a:rPr lang="ko-KR" altLang="en-US" sz="3500" b="1" dirty="0" err="1" smtClean="0">
                <a:latin typeface="365키스키스" pitchFamily="18" charset="-127"/>
                <a:ea typeface="365키스키스" pitchFamily="18" charset="-127"/>
              </a:rPr>
              <a:t>혼춘</a:t>
            </a:r>
            <a:r>
              <a:rPr lang="en-US" altLang="ko-KR" sz="3500" b="1" dirty="0" smtClean="0">
                <a:latin typeface="365키스키스" pitchFamily="18" charset="-127"/>
                <a:ea typeface="365키스키스" pitchFamily="18" charset="-127"/>
              </a:rPr>
              <a:t>(</a:t>
            </a:r>
            <a:r>
              <a:rPr lang="ko-KR" altLang="en-US" sz="3500" b="1" dirty="0" err="1" smtClean="0">
                <a:latin typeface="365키스키스" pitchFamily="18" charset="-127"/>
                <a:ea typeface="365키스키스" pitchFamily="18" charset="-127"/>
              </a:rPr>
              <a:t>琿春</a:t>
            </a:r>
            <a:r>
              <a:rPr lang="en-US" altLang="ko-KR" sz="3500" b="1" dirty="0" err="1" smtClean="0">
                <a:latin typeface="365키스키스" pitchFamily="18" charset="-127"/>
                <a:ea typeface="365키스키스" pitchFamily="18" charset="-127"/>
              </a:rPr>
              <a:t>)·</a:t>
            </a:r>
            <a:r>
              <a:rPr lang="ko-KR" altLang="en-US" sz="3500" b="1" dirty="0" smtClean="0">
                <a:latin typeface="365키스키스" pitchFamily="18" charset="-127"/>
                <a:ea typeface="365키스키스" pitchFamily="18" charset="-127"/>
              </a:rPr>
              <a:t>왕청</a:t>
            </a:r>
            <a:r>
              <a:rPr lang="en-US" altLang="ko-KR" sz="3500" b="1" dirty="0" smtClean="0">
                <a:latin typeface="365키스키스" pitchFamily="18" charset="-127"/>
                <a:ea typeface="365키스키스" pitchFamily="18" charset="-127"/>
              </a:rPr>
              <a:t>(</a:t>
            </a:r>
            <a:r>
              <a:rPr lang="ko-KR" altLang="en-US" sz="3500" b="1" dirty="0" smtClean="0">
                <a:latin typeface="365키스키스" pitchFamily="18" charset="-127"/>
                <a:ea typeface="365키스키스" pitchFamily="18" charset="-127"/>
              </a:rPr>
              <a:t>汪淸</a:t>
            </a:r>
            <a:r>
              <a:rPr lang="en-US" altLang="ko-KR" sz="3500" b="1" dirty="0" err="1" smtClean="0">
                <a:latin typeface="365키스키스" pitchFamily="18" charset="-127"/>
                <a:ea typeface="365키스키스" pitchFamily="18" charset="-127"/>
              </a:rPr>
              <a:t>)·</a:t>
            </a:r>
            <a:r>
              <a:rPr lang="ko-KR" altLang="en-US" sz="3500" b="1" dirty="0" smtClean="0">
                <a:latin typeface="365키스키스" pitchFamily="18" charset="-127"/>
                <a:ea typeface="365키스키스" pitchFamily="18" charset="-127"/>
              </a:rPr>
              <a:t>연길</a:t>
            </a:r>
            <a:r>
              <a:rPr lang="en-US" altLang="ko-KR" sz="3500" b="1" dirty="0" smtClean="0">
                <a:latin typeface="365키스키스" pitchFamily="18" charset="-127"/>
                <a:ea typeface="365키스키스" pitchFamily="18" charset="-127"/>
              </a:rPr>
              <a:t>(</a:t>
            </a:r>
            <a:r>
              <a:rPr lang="ko-KR" altLang="en-US" sz="3500" b="1" dirty="0" smtClean="0">
                <a:latin typeface="365키스키스" pitchFamily="18" charset="-127"/>
                <a:ea typeface="365키스키스" pitchFamily="18" charset="-127"/>
              </a:rPr>
              <a:t>延吉</a:t>
            </a:r>
            <a:r>
              <a:rPr lang="en-US" altLang="ko-KR" sz="3500" b="1" dirty="0" smtClean="0">
                <a:latin typeface="365키스키스" pitchFamily="18" charset="-127"/>
                <a:ea typeface="365키스키스" pitchFamily="18" charset="-127"/>
              </a:rPr>
              <a:t>)·</a:t>
            </a:r>
            <a:r>
              <a:rPr lang="ko-KR" altLang="en-US" sz="3500" b="1" dirty="0" smtClean="0">
                <a:latin typeface="365키스키스" pitchFamily="18" charset="-127"/>
                <a:ea typeface="365키스키스" pitchFamily="18" charset="-127"/>
              </a:rPr>
              <a:t>화룡</a:t>
            </a:r>
            <a:r>
              <a:rPr lang="en-US" altLang="ko-KR" sz="3500" b="1" dirty="0" smtClean="0">
                <a:latin typeface="365키스키스" pitchFamily="18" charset="-127"/>
                <a:ea typeface="365키스키스" pitchFamily="18" charset="-127"/>
              </a:rPr>
              <a:t>(</a:t>
            </a:r>
            <a:r>
              <a:rPr lang="ko-KR" altLang="en-US" sz="3500" b="1" dirty="0" smtClean="0">
                <a:latin typeface="365키스키스" pitchFamily="18" charset="-127"/>
                <a:ea typeface="365키스키스" pitchFamily="18" charset="-127"/>
              </a:rPr>
              <a:t>和龍</a:t>
            </a:r>
            <a:r>
              <a:rPr lang="en-US" altLang="ko-KR" sz="3500" b="1" dirty="0" smtClean="0">
                <a:latin typeface="365키스키스" pitchFamily="18" charset="-127"/>
                <a:ea typeface="365키스키스" pitchFamily="18" charset="-127"/>
              </a:rPr>
              <a:t>)</a:t>
            </a:r>
            <a:r>
              <a:rPr lang="ko-KR" altLang="en-US" sz="3500" b="1" dirty="0" smtClean="0">
                <a:latin typeface="365키스키스" pitchFamily="18" charset="-127"/>
                <a:ea typeface="365키스키스" pitchFamily="18" charset="-127"/>
              </a:rPr>
              <a:t>의 네 </a:t>
            </a:r>
            <a:endParaRPr lang="en-US" altLang="ko-KR" sz="3500" b="1" dirty="0" smtClean="0">
              <a:latin typeface="365키스키스" pitchFamily="18" charset="-127"/>
              <a:ea typeface="365키스키스" pitchFamily="18" charset="-127"/>
            </a:endParaRPr>
          </a:p>
          <a:p>
            <a:pPr>
              <a:buNone/>
            </a:pPr>
            <a:r>
              <a:rPr lang="ko-KR" altLang="en-US" sz="3500" b="1" dirty="0" smtClean="0">
                <a:latin typeface="365키스키스" pitchFamily="18" charset="-127"/>
                <a:ea typeface="365키스키스" pitchFamily="18" charset="-127"/>
              </a:rPr>
              <a:t>  현</a:t>
            </a:r>
            <a:r>
              <a:rPr lang="en-US" altLang="ko-KR" sz="3500" b="1" dirty="0" smtClean="0">
                <a:latin typeface="365키스키스" pitchFamily="18" charset="-127"/>
                <a:ea typeface="365키스키스" pitchFamily="18" charset="-127"/>
              </a:rPr>
              <a:t>(</a:t>
            </a:r>
            <a:r>
              <a:rPr lang="ko-KR" altLang="en-US" sz="3500" b="1" dirty="0" smtClean="0">
                <a:latin typeface="365키스키스" pitchFamily="18" charset="-127"/>
                <a:ea typeface="365키스키스" pitchFamily="18" charset="-127"/>
              </a:rPr>
              <a:t>縣</a:t>
            </a:r>
            <a:r>
              <a:rPr lang="en-US" altLang="ko-KR" sz="3500" b="1" dirty="0" smtClean="0">
                <a:latin typeface="365키스키스" pitchFamily="18" charset="-127"/>
                <a:ea typeface="365키스키스" pitchFamily="18" charset="-127"/>
              </a:rPr>
              <a:t>)</a:t>
            </a:r>
            <a:r>
              <a:rPr lang="ko-KR" altLang="en-US" sz="3500" b="1" dirty="0" smtClean="0">
                <a:latin typeface="365키스키스" pitchFamily="18" charset="-127"/>
                <a:ea typeface="365키스키스" pitchFamily="18" charset="-127"/>
              </a:rPr>
              <a:t>으로 나누어져 있는 두만강 북부의 만주 땅을 </a:t>
            </a:r>
            <a:r>
              <a:rPr lang="ko-KR" altLang="en-US" sz="3500" b="1" dirty="0" err="1" smtClean="0">
                <a:latin typeface="365키스키스" pitchFamily="18" charset="-127"/>
                <a:ea typeface="365키스키스" pitchFamily="18" charset="-127"/>
              </a:rPr>
              <a:t>말하</a:t>
            </a:r>
            <a:endParaRPr lang="en-US" altLang="ko-KR" sz="3500" b="1" dirty="0" smtClean="0">
              <a:latin typeface="365키스키스" pitchFamily="18" charset="-127"/>
              <a:ea typeface="365키스키스" pitchFamily="18" charset="-127"/>
            </a:endParaRPr>
          </a:p>
          <a:p>
            <a:pPr>
              <a:buNone/>
            </a:pPr>
            <a:r>
              <a:rPr lang="en-US" altLang="ko-KR" sz="3500" b="1" dirty="0" smtClean="0">
                <a:latin typeface="365키스키스" pitchFamily="18" charset="-127"/>
                <a:ea typeface="365키스키스" pitchFamily="18" charset="-127"/>
              </a:rPr>
              <a:t>  </a:t>
            </a:r>
            <a:r>
              <a:rPr lang="ko-KR" altLang="en-US" sz="3500" b="1" dirty="0" err="1" smtClean="0">
                <a:latin typeface="365키스키스" pitchFamily="18" charset="-127"/>
                <a:ea typeface="365키스키스" pitchFamily="18" charset="-127"/>
              </a:rPr>
              <a:t>는데</a:t>
            </a:r>
            <a:r>
              <a:rPr lang="en-US" altLang="ko-KR" sz="3500" b="1" dirty="0" smtClean="0">
                <a:latin typeface="365키스키스" pitchFamily="18" charset="-127"/>
                <a:ea typeface="365키스키스" pitchFamily="18" charset="-127"/>
              </a:rPr>
              <a:t>, </a:t>
            </a:r>
            <a:r>
              <a:rPr lang="ko-KR" altLang="en-US" sz="3500" b="1" dirty="0" smtClean="0">
                <a:latin typeface="365키스키스" pitchFamily="18" charset="-127"/>
                <a:ea typeface="365키스키스" pitchFamily="18" charset="-127"/>
              </a:rPr>
              <a:t>보통 간도라고 하면 </a:t>
            </a:r>
            <a:r>
              <a:rPr lang="ko-KR" altLang="en-US" sz="3500" b="1" dirty="0" err="1" smtClean="0">
                <a:latin typeface="365키스키스" pitchFamily="18" charset="-127"/>
                <a:ea typeface="365키스키스" pitchFamily="18" charset="-127"/>
              </a:rPr>
              <a:t>동간도를</a:t>
            </a:r>
            <a:r>
              <a:rPr lang="ko-KR" altLang="en-US" sz="3500" b="1" dirty="0" smtClean="0">
                <a:latin typeface="365키스키스" pitchFamily="18" charset="-127"/>
                <a:ea typeface="365키스키스" pitchFamily="18" charset="-127"/>
              </a:rPr>
              <a:t> 말한다</a:t>
            </a:r>
            <a:r>
              <a:rPr lang="en-US" altLang="ko-KR" sz="3500" b="1" dirty="0" smtClean="0">
                <a:latin typeface="365키스키스" pitchFamily="18" charset="-127"/>
                <a:ea typeface="365키스키스" pitchFamily="18" charset="-127"/>
              </a:rPr>
              <a:t>. </a:t>
            </a:r>
          </a:p>
          <a:p>
            <a:pPr>
              <a:buNone/>
            </a:pPr>
            <a:endParaRPr lang="ko-KR" altLang="en-US" b="1" dirty="0">
              <a:latin typeface="365키스키스" pitchFamily="18" charset="-127"/>
              <a:ea typeface="365키스키스" pitchFamily="18" charset="-127"/>
            </a:endParaRPr>
          </a:p>
        </p:txBody>
      </p:sp>
      <p:sp>
        <p:nvSpPr>
          <p:cNvPr id="4" name="배지 3"/>
          <p:cNvSpPr/>
          <p:nvPr/>
        </p:nvSpPr>
        <p:spPr>
          <a:xfrm>
            <a:off x="816427" y="348343"/>
            <a:ext cx="7434943" cy="1230086"/>
          </a:xfrm>
          <a:prstGeom prst="plaque">
            <a:avLst/>
          </a:prstGeom>
          <a:solidFill>
            <a:srgbClr val="115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0" dirty="0" smtClean="0">
                <a:ea typeface="365키스키스" pitchFamily="18" charset="-127"/>
              </a:rPr>
              <a:t>1 – </a:t>
            </a:r>
            <a:r>
              <a:rPr lang="ko-KR" altLang="en-US" sz="7000" dirty="0" smtClean="0">
                <a:ea typeface="365키스키스" pitchFamily="18" charset="-127"/>
              </a:rPr>
              <a:t>간도란</a:t>
            </a:r>
            <a:r>
              <a:rPr lang="en-US" altLang="ko-KR" sz="7000" dirty="0" smtClean="0">
                <a:ea typeface="365키스키스" pitchFamily="18" charset="-127"/>
              </a:rPr>
              <a:t>?</a:t>
            </a:r>
            <a:endParaRPr lang="ko-KR" altLang="en-US" sz="7000" dirty="0">
              <a:ea typeface="365키스키스" pitchFamily="18" charset="-127"/>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05719" y="1357442"/>
            <a:ext cx="4763439" cy="3251880"/>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5271796" y="1338781"/>
            <a:ext cx="3592286" cy="5257962"/>
          </a:xfrm>
          <a:prstGeom prst="rect">
            <a:avLst/>
          </a:prstGeom>
          <a:noFill/>
          <a:ln w="9525">
            <a:noFill/>
            <a:miter lim="800000"/>
            <a:headEnd/>
            <a:tailEnd/>
          </a:ln>
          <a:effectLst/>
        </p:spPr>
      </p:pic>
      <p:sp>
        <p:nvSpPr>
          <p:cNvPr id="8" name="직사각형 7"/>
          <p:cNvSpPr/>
          <p:nvPr/>
        </p:nvSpPr>
        <p:spPr>
          <a:xfrm>
            <a:off x="2102844" y="385838"/>
            <a:ext cx="5156200" cy="745067"/>
          </a:xfrm>
          <a:prstGeom prst="rect">
            <a:avLst/>
          </a:prstGeom>
          <a:solidFill>
            <a:srgbClr val="11536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o-KR" altLang="en-US" sz="3000" dirty="0" smtClean="0">
                <a:ea typeface="365키스키스" pitchFamily="18" charset="-127"/>
              </a:rPr>
              <a:t>간도 되찾기 운동</a:t>
            </a:r>
            <a:r>
              <a:rPr lang="en-US" altLang="ko-KR" sz="3000" dirty="0" smtClean="0">
                <a:ea typeface="365키스키스" pitchFamily="18" charset="-127"/>
              </a:rPr>
              <a:t>2</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3706554" y="1474238"/>
            <a:ext cx="5316148" cy="5001208"/>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256429" y="1264137"/>
            <a:ext cx="3305175" cy="4248150"/>
          </a:xfrm>
          <a:prstGeom prst="rect">
            <a:avLst/>
          </a:prstGeom>
          <a:noFill/>
          <a:ln w="9525">
            <a:noFill/>
            <a:miter lim="800000"/>
            <a:headEnd/>
            <a:tailEnd/>
          </a:ln>
          <a:effectLst/>
        </p:spPr>
      </p:pic>
      <p:sp>
        <p:nvSpPr>
          <p:cNvPr id="6" name="직사각형 5"/>
          <p:cNvSpPr/>
          <p:nvPr/>
        </p:nvSpPr>
        <p:spPr>
          <a:xfrm>
            <a:off x="2102844" y="385838"/>
            <a:ext cx="5156200" cy="745067"/>
          </a:xfrm>
          <a:prstGeom prst="rect">
            <a:avLst/>
          </a:prstGeom>
          <a:solidFill>
            <a:srgbClr val="11536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o-KR" altLang="en-US" sz="3000" dirty="0" smtClean="0">
                <a:ea typeface="365키스키스" pitchFamily="18" charset="-127"/>
              </a:rPr>
              <a:t>간도 되찾기 운동</a:t>
            </a:r>
            <a:r>
              <a:rPr lang="en-US" altLang="ko-KR" sz="3000" dirty="0" smtClean="0">
                <a:ea typeface="365키스키스" pitchFamily="18" charset="-127"/>
              </a:rPr>
              <a:t>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28650" y="338667"/>
            <a:ext cx="7886700" cy="5838296"/>
          </a:xfrm>
        </p:spPr>
        <p:txBody>
          <a:bodyPr/>
          <a:lstStyle/>
          <a:p>
            <a:pPr>
              <a:buNone/>
            </a:pPr>
            <a:r>
              <a:rPr lang="en-US" altLang="ko-KR" dirty="0" smtClean="0"/>
              <a:t>    </a:t>
            </a:r>
          </a:p>
          <a:p>
            <a:pPr>
              <a:buNone/>
            </a:pPr>
            <a:endParaRPr lang="ko-KR" altLang="en-US" dirty="0"/>
          </a:p>
        </p:txBody>
      </p:sp>
      <p:pic>
        <p:nvPicPr>
          <p:cNvPr id="2050" name="Picture 2" descr="C:\Users\Administrator\Desktop\thumbnail.jpg"/>
          <p:cNvPicPr>
            <a:picLocks noChangeAspect="1" noChangeArrowheads="1"/>
          </p:cNvPicPr>
          <p:nvPr/>
        </p:nvPicPr>
        <p:blipFill>
          <a:blip r:embed="rId2"/>
          <a:srcRect/>
          <a:stretch>
            <a:fillRect/>
          </a:stretch>
        </p:blipFill>
        <p:spPr bwMode="auto">
          <a:xfrm>
            <a:off x="658812" y="795867"/>
            <a:ext cx="3847874" cy="4494590"/>
          </a:xfrm>
          <a:prstGeom prst="rect">
            <a:avLst/>
          </a:prstGeom>
          <a:noFill/>
        </p:spPr>
      </p:pic>
      <p:pic>
        <p:nvPicPr>
          <p:cNvPr id="2051" name="Picture 3" descr="C:\Users\Administrator\Desktop\121212.jpg"/>
          <p:cNvPicPr>
            <a:picLocks noChangeAspect="1" noChangeArrowheads="1"/>
          </p:cNvPicPr>
          <p:nvPr/>
        </p:nvPicPr>
        <p:blipFill>
          <a:blip r:embed="rId3"/>
          <a:srcRect/>
          <a:stretch>
            <a:fillRect/>
          </a:stretch>
        </p:blipFill>
        <p:spPr bwMode="auto">
          <a:xfrm>
            <a:off x="4924697" y="897466"/>
            <a:ext cx="3448836" cy="4314613"/>
          </a:xfrm>
          <a:prstGeom prst="rect">
            <a:avLst/>
          </a:prstGeom>
          <a:noFill/>
        </p:spPr>
      </p:pic>
      <p:sp>
        <p:nvSpPr>
          <p:cNvPr id="9" name="직사각형 8"/>
          <p:cNvSpPr/>
          <p:nvPr/>
        </p:nvSpPr>
        <p:spPr>
          <a:xfrm>
            <a:off x="1860248" y="5578324"/>
            <a:ext cx="5156200" cy="745067"/>
          </a:xfrm>
          <a:prstGeom prst="rect">
            <a:avLst/>
          </a:prstGeom>
          <a:solidFill>
            <a:srgbClr val="11536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o-KR" altLang="en-US" sz="3000" dirty="0" smtClean="0">
                <a:ea typeface="365키스키스" pitchFamily="18" charset="-127"/>
              </a:rPr>
              <a:t>간도를 나타내는 사진들</a:t>
            </a:r>
            <a:endParaRPr lang="ko-KR" altLang="en-US" sz="3000" dirty="0">
              <a:ea typeface="365키스키스" pitchFamily="18" charset="-127"/>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25462" y="381000"/>
            <a:ext cx="8096024" cy="6005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내용 개체 틀 3"/>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직사각형 7"/>
          <p:cNvSpPr/>
          <p:nvPr/>
        </p:nvSpPr>
        <p:spPr>
          <a:xfrm>
            <a:off x="1914676" y="560009"/>
            <a:ext cx="5156200" cy="745067"/>
          </a:xfrm>
          <a:prstGeom prst="rect">
            <a:avLst/>
          </a:prstGeom>
          <a:solidFill>
            <a:srgbClr val="11536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o-KR" altLang="en-US" sz="3000" dirty="0" smtClean="0">
                <a:ea typeface="365키스키스" pitchFamily="18" charset="-127"/>
              </a:rPr>
              <a:t>간도 분쟁</a:t>
            </a:r>
            <a:endParaRPr lang="en-US" altLang="ko-KR" sz="3000" dirty="0" smtClean="0">
              <a:ea typeface="365키스키스" pitchFamily="18" charset="-127"/>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Autofit/>
          </a:bodyPr>
          <a:lstStyle/>
          <a:p>
            <a:r>
              <a:rPr lang="ko-KR" altLang="en-US" sz="3200" dirty="0" err="1" smtClean="0">
                <a:latin typeface="365키스키스" pitchFamily="18" charset="-127"/>
                <a:ea typeface="365키스키스" pitchFamily="18" charset="-127"/>
              </a:rPr>
              <a:t>서간도지역</a:t>
            </a:r>
            <a:r>
              <a:rPr lang="en-US" altLang="ko-KR" sz="3200" dirty="0" smtClean="0">
                <a:latin typeface="365키스키스" pitchFamily="18" charset="-127"/>
                <a:ea typeface="365키스키스" pitchFamily="18" charset="-127"/>
              </a:rPr>
              <a:t>(1881</a:t>
            </a:r>
            <a:r>
              <a:rPr lang="ko-KR" altLang="en-US" sz="3200" dirty="0" smtClean="0">
                <a:latin typeface="365키스키스" pitchFamily="18" charset="-127"/>
                <a:ea typeface="365키스키스" pitchFamily="18" charset="-127"/>
              </a:rPr>
              <a:t>년</a:t>
            </a:r>
            <a:r>
              <a:rPr lang="en-US" altLang="ko-KR" sz="3200" dirty="0" smtClean="0">
                <a:latin typeface="365키스키스" pitchFamily="18" charset="-127"/>
                <a:ea typeface="365키스키스" pitchFamily="18" charset="-127"/>
              </a:rPr>
              <a:t>. </a:t>
            </a:r>
            <a:r>
              <a:rPr lang="ko-KR" altLang="en-US" sz="3200" dirty="0" smtClean="0">
                <a:latin typeface="365키스키스" pitchFamily="18" charset="-127"/>
                <a:ea typeface="365키스키스" pitchFamily="18" charset="-127"/>
              </a:rPr>
              <a:t>조선 </a:t>
            </a:r>
            <a:r>
              <a:rPr lang="ko-KR" altLang="en-US" sz="3200" dirty="0" err="1" smtClean="0">
                <a:latin typeface="365키스키스" pitchFamily="18" charset="-127"/>
                <a:ea typeface="365키스키스" pitchFamily="18" charset="-127"/>
              </a:rPr>
              <a:t>봉금해제</a:t>
            </a:r>
            <a:r>
              <a:rPr lang="en-US" altLang="ko-KR" sz="3200" dirty="0" smtClean="0">
                <a:latin typeface="365키스키스" pitchFamily="18" charset="-127"/>
                <a:ea typeface="365키스키스" pitchFamily="18" charset="-127"/>
              </a:rPr>
              <a:t>) : 1700</a:t>
            </a:r>
            <a:r>
              <a:rPr lang="ko-KR" altLang="en-US" sz="3200" dirty="0" smtClean="0">
                <a:latin typeface="365키스키스" pitchFamily="18" charset="-127"/>
                <a:ea typeface="365키스키스" pitchFamily="18" charset="-127"/>
              </a:rPr>
              <a:t>년부터 조선인 부락이 형성</a:t>
            </a:r>
            <a:endParaRPr lang="en-US" altLang="ko-KR" sz="3200" dirty="0" smtClean="0">
              <a:latin typeface="365키스키스" pitchFamily="18" charset="-127"/>
              <a:ea typeface="365키스키스" pitchFamily="18" charset="-127"/>
            </a:endParaRPr>
          </a:p>
          <a:p>
            <a:endParaRPr lang="en-US" altLang="ko-KR" sz="3200" dirty="0" smtClean="0">
              <a:latin typeface="365키스키스" pitchFamily="18" charset="-127"/>
              <a:ea typeface="365키스키스" pitchFamily="18" charset="-127"/>
            </a:endParaRPr>
          </a:p>
          <a:p>
            <a:r>
              <a:rPr lang="ko-KR" altLang="en-US" sz="3200" dirty="0" smtClean="0">
                <a:latin typeface="365키스키스" pitchFamily="18" charset="-127"/>
                <a:ea typeface="365키스키스" pitchFamily="18" charset="-127"/>
              </a:rPr>
              <a:t>북간도지역</a:t>
            </a:r>
            <a:r>
              <a:rPr lang="en-US" altLang="ko-KR" sz="3200" dirty="0" smtClean="0">
                <a:latin typeface="365키스키스" pitchFamily="18" charset="-127"/>
                <a:ea typeface="365키스키스" pitchFamily="18" charset="-127"/>
              </a:rPr>
              <a:t>(1881</a:t>
            </a:r>
            <a:r>
              <a:rPr lang="ko-KR" altLang="en-US" sz="3200" dirty="0" smtClean="0">
                <a:latin typeface="365키스키스" pitchFamily="18" charset="-127"/>
                <a:ea typeface="365키스키스" pitchFamily="18" charset="-127"/>
              </a:rPr>
              <a:t>년</a:t>
            </a:r>
            <a:r>
              <a:rPr lang="en-US" altLang="ko-KR" sz="3200" dirty="0" smtClean="0">
                <a:latin typeface="365키스키스" pitchFamily="18" charset="-127"/>
                <a:ea typeface="365키스키스" pitchFamily="18" charset="-127"/>
              </a:rPr>
              <a:t>. </a:t>
            </a:r>
            <a:r>
              <a:rPr lang="ko-KR" altLang="en-US" sz="3200" dirty="0" err="1" smtClean="0">
                <a:latin typeface="365키스키스" pitchFamily="18" charset="-127"/>
                <a:ea typeface="365키스키스" pitchFamily="18" charset="-127"/>
              </a:rPr>
              <a:t>봉금해제</a:t>
            </a:r>
            <a:r>
              <a:rPr lang="en-US" altLang="ko-KR" sz="3200" dirty="0" smtClean="0">
                <a:latin typeface="365키스키스" pitchFamily="18" charset="-127"/>
                <a:ea typeface="365키스키스" pitchFamily="18" charset="-127"/>
              </a:rPr>
              <a:t>) : 1872</a:t>
            </a:r>
            <a:r>
              <a:rPr lang="ko-KR" altLang="en-US" sz="3200" dirty="0" smtClean="0">
                <a:latin typeface="365키스키스" pitchFamily="18" charset="-127"/>
                <a:ea typeface="365키스키스" pitchFamily="18" charset="-127"/>
              </a:rPr>
              <a:t>년 동간도 개방 후 재중 동포의 부락이 형성</a:t>
            </a:r>
            <a:endParaRPr lang="en-US" altLang="ko-KR" sz="3200" dirty="0" smtClean="0">
              <a:latin typeface="365키스키스" pitchFamily="18" charset="-127"/>
              <a:ea typeface="365키스키스" pitchFamily="18" charset="-127"/>
            </a:endParaRPr>
          </a:p>
          <a:p>
            <a:endParaRPr lang="en-US" altLang="ko-KR" sz="3200" dirty="0" smtClean="0">
              <a:latin typeface="365키스키스" pitchFamily="18" charset="-127"/>
              <a:ea typeface="365키스키스" pitchFamily="18" charset="-127"/>
            </a:endParaRPr>
          </a:p>
          <a:p>
            <a:r>
              <a:rPr lang="ko-KR" altLang="en-US" sz="3200" dirty="0" smtClean="0">
                <a:latin typeface="365키스키스" pitchFamily="18" charset="-127"/>
                <a:ea typeface="365키스키스" pitchFamily="18" charset="-127"/>
              </a:rPr>
              <a:t>동간도 지역 </a:t>
            </a:r>
            <a:r>
              <a:rPr lang="en-US" altLang="ko-KR" sz="3200" dirty="0" smtClean="0">
                <a:latin typeface="365키스키스" pitchFamily="18" charset="-127"/>
                <a:ea typeface="365키스키스" pitchFamily="18" charset="-127"/>
              </a:rPr>
              <a:t>: 1920</a:t>
            </a:r>
            <a:r>
              <a:rPr lang="ko-KR" altLang="en-US" sz="3200" dirty="0" smtClean="0">
                <a:latin typeface="365키스키스" pitchFamily="18" charset="-127"/>
                <a:ea typeface="365키스키스" pitchFamily="18" charset="-127"/>
              </a:rPr>
              <a:t>년 로마 교황청은 간도 지구를 조선영토로 표기</a:t>
            </a:r>
            <a:endParaRPr lang="en-US" altLang="ko-KR" sz="3200" dirty="0" smtClean="0">
              <a:latin typeface="365키스키스" pitchFamily="18" charset="-127"/>
              <a:ea typeface="365키스키스" pitchFamily="18" charset="-127"/>
            </a:endParaRPr>
          </a:p>
        </p:txBody>
      </p:sp>
      <p:sp>
        <p:nvSpPr>
          <p:cNvPr id="4" name="배지 3"/>
          <p:cNvSpPr/>
          <p:nvPr/>
        </p:nvSpPr>
        <p:spPr>
          <a:xfrm>
            <a:off x="794655" y="359229"/>
            <a:ext cx="7434943" cy="1230086"/>
          </a:xfrm>
          <a:prstGeom prst="plaque">
            <a:avLst/>
          </a:prstGeom>
          <a:solidFill>
            <a:srgbClr val="115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500" dirty="0" smtClean="0">
                <a:ea typeface="365키스키스" pitchFamily="18" charset="-127"/>
              </a:rPr>
              <a:t>2 – </a:t>
            </a:r>
            <a:r>
              <a:rPr lang="ko-KR" altLang="en-US" sz="4500" dirty="0" smtClean="0">
                <a:ea typeface="365키스키스" pitchFamily="18" charset="-127"/>
              </a:rPr>
              <a:t>조선이 간도에</a:t>
            </a:r>
            <a:r>
              <a:rPr lang="en-US" altLang="ko-KR" sz="4500" dirty="0" smtClean="0">
                <a:ea typeface="365키스키스" pitchFamily="18" charset="-127"/>
              </a:rPr>
              <a:t> </a:t>
            </a:r>
            <a:r>
              <a:rPr lang="ko-KR" altLang="en-US" sz="4500" dirty="0" smtClean="0">
                <a:ea typeface="365키스키스" pitchFamily="18" charset="-127"/>
              </a:rPr>
              <a:t>살게 된 이유</a:t>
            </a:r>
            <a:endParaRPr lang="ko-KR" altLang="en-US" sz="4500" dirty="0">
              <a:ea typeface="365키스키스" pitchFamily="18" charset="-127"/>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113292" y="1537833"/>
            <a:ext cx="6767965" cy="4625002"/>
          </a:xfrm>
          <a:prstGeom prst="rect">
            <a:avLst/>
          </a:prstGeom>
          <a:noFill/>
          <a:ln w="9525">
            <a:noFill/>
            <a:miter lim="800000"/>
            <a:headEnd/>
            <a:tailEnd/>
          </a:ln>
          <a:effectLst/>
        </p:spPr>
      </p:pic>
      <p:sp>
        <p:nvSpPr>
          <p:cNvPr id="6" name="직사각형 5"/>
          <p:cNvSpPr/>
          <p:nvPr/>
        </p:nvSpPr>
        <p:spPr>
          <a:xfrm>
            <a:off x="1914676" y="560009"/>
            <a:ext cx="5156200" cy="745067"/>
          </a:xfrm>
          <a:prstGeom prst="rect">
            <a:avLst/>
          </a:prstGeom>
          <a:solidFill>
            <a:srgbClr val="11536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o-KR" altLang="en-US" sz="3000" dirty="0" smtClean="0">
                <a:ea typeface="365키스키스" pitchFamily="18" charset="-127"/>
              </a:rPr>
              <a:t>간도 이주주민의 모습</a:t>
            </a:r>
            <a:endParaRPr lang="en-US" altLang="ko-KR" sz="3000" dirty="0" smtClean="0">
              <a:ea typeface="365키스키스" pitchFamily="18" charset="-127"/>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배지 3"/>
          <p:cNvSpPr/>
          <p:nvPr/>
        </p:nvSpPr>
        <p:spPr>
          <a:xfrm>
            <a:off x="827312" y="185058"/>
            <a:ext cx="7434943" cy="1230086"/>
          </a:xfrm>
          <a:prstGeom prst="plaque">
            <a:avLst/>
          </a:prstGeom>
          <a:solidFill>
            <a:srgbClr val="115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500" dirty="0" smtClean="0">
                <a:ea typeface="365키스키스" pitchFamily="18" charset="-127"/>
              </a:rPr>
              <a:t>3 – </a:t>
            </a:r>
            <a:r>
              <a:rPr lang="ko-KR" altLang="en-US" sz="4500" dirty="0" smtClean="0">
                <a:ea typeface="365키스키스" pitchFamily="18" charset="-127"/>
              </a:rPr>
              <a:t>간도가 우리나라였던 증거</a:t>
            </a:r>
            <a:endParaRPr lang="ko-KR" altLang="en-US" sz="4500" dirty="0">
              <a:ea typeface="365키스키스" pitchFamily="18" charset="-127"/>
            </a:endParaRPr>
          </a:p>
        </p:txBody>
      </p:sp>
      <p:sp>
        <p:nvSpPr>
          <p:cNvPr id="8" name="내용 개체 틀 7"/>
          <p:cNvSpPr>
            <a:spLocks noGrp="1"/>
          </p:cNvSpPr>
          <p:nvPr>
            <p:ph idx="1"/>
          </p:nvPr>
        </p:nvSpPr>
        <p:spPr>
          <a:xfrm>
            <a:off x="617764" y="1575253"/>
            <a:ext cx="7886700" cy="884918"/>
          </a:xfrm>
        </p:spPr>
        <p:txBody>
          <a:bodyPr>
            <a:normAutofit lnSpcReduction="10000"/>
          </a:bodyPr>
          <a:lstStyle/>
          <a:p>
            <a:pPr>
              <a:buNone/>
            </a:pPr>
            <a:r>
              <a:rPr lang="ko-KR" altLang="en-US" sz="3000" b="1" dirty="0" smtClean="0">
                <a:ea typeface="365키스키스" pitchFamily="18" charset="-127"/>
              </a:rPr>
              <a:t>첫째</a:t>
            </a:r>
            <a:r>
              <a:rPr lang="en-US" altLang="ko-KR" sz="3000" b="1" dirty="0" smtClean="0">
                <a:ea typeface="365키스키스" pitchFamily="18" charset="-127"/>
              </a:rPr>
              <a:t>, </a:t>
            </a:r>
            <a:r>
              <a:rPr lang="ko-KR" altLang="en-US" sz="3000" dirty="0" smtClean="0">
                <a:ea typeface="365키스키스" pitchFamily="18" charset="-127"/>
              </a:rPr>
              <a:t>원래 조선과 청나라의 국경선은 압록강과 두만강을 잇는 선이 아니었습니다</a:t>
            </a:r>
            <a:r>
              <a:rPr lang="en-US" altLang="ko-KR" sz="3000" dirty="0" smtClean="0">
                <a:ea typeface="365키스키스" pitchFamily="18" charset="-127"/>
              </a:rPr>
              <a:t>.</a:t>
            </a:r>
            <a:endParaRPr lang="ko-KR" altLang="en-US" sz="3000" dirty="0">
              <a:ea typeface="365키스키스" pitchFamily="18" charset="-127"/>
            </a:endParaRPr>
          </a:p>
        </p:txBody>
      </p:sp>
      <p:sp>
        <p:nvSpPr>
          <p:cNvPr id="12" name="내용 개체 틀 2"/>
          <p:cNvSpPr txBox="1">
            <a:spLocks/>
          </p:cNvSpPr>
          <p:nvPr/>
        </p:nvSpPr>
        <p:spPr>
          <a:xfrm>
            <a:off x="380999" y="2416629"/>
            <a:ext cx="5388429" cy="4278086"/>
          </a:xfrm>
          <a:prstGeom prst="rect">
            <a:avLst/>
          </a:prstGeom>
        </p:spPr>
        <p:txBody>
          <a:bodyPr vert="horz" lIns="91440" tIns="45720" rIns="91440" bIns="45720" rtlCol="0">
            <a:normAutofit fontScale="92500"/>
          </a:bodyPr>
          <a:lstStyle/>
          <a:p>
            <a:pPr marL="171450" marR="0" lvl="0" indent="-171450" algn="l" defTabSz="685800" rtl="0" eaLnBrk="1" fontAlgn="auto" latinLnBrk="1" hangingPunct="1">
              <a:lnSpc>
                <a:spcPct val="90000"/>
              </a:lnSpc>
              <a:spcBef>
                <a:spcPts val="750"/>
              </a:spcBef>
              <a:spcAft>
                <a:spcPts val="0"/>
              </a:spcAft>
              <a:buClrTx/>
              <a:buSzTx/>
              <a:buFont typeface="Arial" panose="020B0604020202020204" pitchFamily="34" charset="0"/>
              <a:buNone/>
              <a:tabLst/>
              <a:defRPr/>
            </a:pPr>
            <a:r>
              <a:rPr kumimoji="0" lang="ko-KR" altLang="en-US"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우선 조선과 청나라의 국경을 표시한 여러 지도들이  </a:t>
            </a:r>
            <a:endParaRPr kumimoji="0" lang="en-US" altLang="ko-KR"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endParaRPr>
          </a:p>
          <a:p>
            <a:pPr marL="171450" marR="0" lvl="0" indent="-171450" algn="l" defTabSz="685800" rtl="0" eaLnBrk="1" fontAlgn="auto" latinLnBrk="1" hangingPunct="1">
              <a:lnSpc>
                <a:spcPct val="90000"/>
              </a:lnSpc>
              <a:spcBef>
                <a:spcPts val="750"/>
              </a:spcBef>
              <a:spcAft>
                <a:spcPts val="0"/>
              </a:spcAft>
              <a:buClrTx/>
              <a:buSzTx/>
              <a:buFont typeface="Arial" panose="020B0604020202020204" pitchFamily="34" charset="0"/>
              <a:buNone/>
              <a:tabLst/>
              <a:defRPr/>
            </a:pPr>
            <a:r>
              <a:rPr kumimoji="0" lang="ko-KR" altLang="en-US"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간도와 우리땅임을 증명하고 있습니다</a:t>
            </a:r>
            <a:r>
              <a:rPr kumimoji="0" lang="en-US" altLang="ko-KR"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a:t>
            </a:r>
          </a:p>
          <a:p>
            <a:pPr marL="171450" marR="0" lvl="0" indent="-171450" algn="l" defTabSz="685800" rtl="0" eaLnBrk="1" fontAlgn="auto" latinLnBrk="1" hangingPunct="1">
              <a:lnSpc>
                <a:spcPct val="90000"/>
              </a:lnSpc>
              <a:spcBef>
                <a:spcPts val="750"/>
              </a:spcBef>
              <a:spcAft>
                <a:spcPts val="0"/>
              </a:spcAft>
              <a:buClrTx/>
              <a:buSzTx/>
              <a:buFont typeface="Arial" panose="020B0604020202020204" pitchFamily="34" charset="0"/>
              <a:buNone/>
              <a:tabLst/>
              <a:defRPr/>
            </a:pPr>
            <a:r>
              <a:rPr kumimoji="0" lang="ko-KR" altLang="en-US"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프랑스인 지도 제작자 레지는 비망록에 “봉황성의 동방에는 조선국의 국경이 있다”고 서술하고 있는데요</a:t>
            </a:r>
            <a:r>
              <a:rPr kumimoji="0" lang="en-US" altLang="ko-KR"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a:t>
            </a:r>
          </a:p>
          <a:p>
            <a:pPr marL="171450" marR="0" lvl="0" indent="-171450" algn="l" defTabSz="685800" rtl="0" eaLnBrk="1" fontAlgn="auto" latinLnBrk="1" hangingPunct="1">
              <a:lnSpc>
                <a:spcPct val="90000"/>
              </a:lnSpc>
              <a:spcBef>
                <a:spcPts val="750"/>
              </a:spcBef>
              <a:spcAft>
                <a:spcPts val="0"/>
              </a:spcAft>
              <a:buClrTx/>
              <a:buSzTx/>
              <a:buFont typeface="Arial" panose="020B0604020202020204" pitchFamily="34" charset="0"/>
              <a:buNone/>
              <a:tabLst/>
              <a:defRPr/>
            </a:pPr>
            <a:r>
              <a:rPr kumimoji="0" lang="en-US" altLang="ko-KR"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a:t>
            </a:r>
            <a:r>
              <a:rPr kumimoji="0" lang="ko-KR" altLang="en-US"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조선정계비구역약도</a:t>
            </a:r>
            <a:r>
              <a:rPr kumimoji="0" lang="en-US" altLang="ko-KR"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a:t>
            </a:r>
            <a:r>
              <a:rPr kumimoji="0" lang="ko-KR" altLang="en-US"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규장각</a:t>
            </a:r>
            <a:r>
              <a:rPr kumimoji="0" lang="en-US" altLang="ko-KR"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15504)’</a:t>
            </a:r>
            <a:r>
              <a:rPr kumimoji="0" lang="ko-KR" altLang="en-US"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와 ‘백두산 정계</a:t>
            </a:r>
            <a:endParaRPr kumimoji="0" lang="en-US" altLang="ko-KR"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endParaRPr>
          </a:p>
          <a:p>
            <a:pPr marL="171450" marR="0" lvl="0" indent="-171450" algn="l" defTabSz="685800" rtl="0" eaLnBrk="1" fontAlgn="auto" latinLnBrk="1" hangingPunct="1">
              <a:lnSpc>
                <a:spcPct val="90000"/>
              </a:lnSpc>
              <a:spcBef>
                <a:spcPts val="750"/>
              </a:spcBef>
              <a:spcAft>
                <a:spcPts val="0"/>
              </a:spcAft>
              <a:buClrTx/>
              <a:buSzTx/>
              <a:buFont typeface="Arial" panose="020B0604020202020204" pitchFamily="34" charset="0"/>
              <a:buNone/>
              <a:tabLst/>
              <a:defRPr/>
            </a:pPr>
            <a:r>
              <a:rPr kumimoji="0" lang="ko-KR" altLang="en-US"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비도</a:t>
            </a:r>
            <a:r>
              <a:rPr kumimoji="0" lang="en-US" altLang="ko-KR"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a:t>
            </a:r>
            <a:r>
              <a:rPr kumimoji="0" lang="ko-KR" altLang="en-US"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규장각</a:t>
            </a:r>
            <a:r>
              <a:rPr kumimoji="0" lang="en-US" altLang="ko-KR"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26676)’, ‘</a:t>
            </a:r>
            <a:r>
              <a:rPr kumimoji="0" lang="ko-KR" altLang="en-US"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로마 교황청의 조선말의 </a:t>
            </a:r>
            <a:r>
              <a:rPr lang="en-US" altLang="ko-KR" sz="2100" dirty="0" smtClean="0">
                <a:latin typeface="365키스키스" pitchFamily="18" charset="-127"/>
                <a:ea typeface="365키스키스" pitchFamily="18" charset="-127"/>
              </a:rPr>
              <a:t> </a:t>
            </a:r>
            <a:r>
              <a:rPr kumimoji="0" lang="ko-KR" altLang="en-US"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조선지도’</a:t>
            </a:r>
            <a:endParaRPr kumimoji="0" lang="en-US" altLang="ko-KR"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endParaRPr>
          </a:p>
          <a:p>
            <a:pPr marL="171450" marR="0" lvl="0" indent="-171450" algn="l" defTabSz="685800" rtl="0" eaLnBrk="1" fontAlgn="auto" latinLnBrk="1" hangingPunct="1">
              <a:lnSpc>
                <a:spcPct val="90000"/>
              </a:lnSpc>
              <a:spcBef>
                <a:spcPts val="750"/>
              </a:spcBef>
              <a:spcAft>
                <a:spcPts val="0"/>
              </a:spcAft>
              <a:buClrTx/>
              <a:buSzTx/>
              <a:buFont typeface="Arial" panose="020B0604020202020204" pitchFamily="34" charset="0"/>
              <a:buNone/>
              <a:tabLst/>
              <a:defRPr/>
            </a:pPr>
            <a:r>
              <a:rPr kumimoji="0" lang="en-US" altLang="ko-KR"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(1924</a:t>
            </a:r>
            <a:r>
              <a:rPr kumimoji="0" lang="ko-KR" altLang="en-US"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년 제작</a:t>
            </a:r>
            <a:r>
              <a:rPr kumimoji="0" lang="en-US" altLang="ko-KR"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 </a:t>
            </a:r>
            <a:r>
              <a:rPr kumimoji="0" lang="ko-KR" altLang="en-US"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등 당시의 수많은 지도들은 </a:t>
            </a:r>
            <a:r>
              <a:rPr kumimoji="0" lang="ko-KR" altLang="en-US" sz="2100" b="0" i="0" u="none" strike="noStrike" kern="1200" cap="none" spc="0" normalizeH="0" baseline="0" noProof="0" dirty="0" err="1" smtClean="0">
                <a:ln>
                  <a:noFill/>
                </a:ln>
                <a:solidFill>
                  <a:schemeClr val="tx1"/>
                </a:solidFill>
                <a:effectLst/>
                <a:uLnTx/>
                <a:uFillTx/>
                <a:latin typeface="365키스키스" pitchFamily="18" charset="-127"/>
                <a:ea typeface="365키스키스" pitchFamily="18" charset="-127"/>
              </a:rPr>
              <a:t>동간도를</a:t>
            </a:r>
            <a:r>
              <a:rPr kumimoji="0" lang="ko-KR" altLang="en-US"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 </a:t>
            </a:r>
            <a:r>
              <a:rPr kumimoji="0" lang="ko-KR" altLang="en-US" sz="2100" b="0" i="0" u="none" strike="noStrike" kern="1200" cap="none" spc="0" normalizeH="0" baseline="0" noProof="0" dirty="0" err="1" smtClean="0">
                <a:ln>
                  <a:noFill/>
                </a:ln>
                <a:solidFill>
                  <a:schemeClr val="tx1"/>
                </a:solidFill>
                <a:effectLst/>
                <a:uLnTx/>
                <a:uFillTx/>
                <a:latin typeface="365키스키스" pitchFamily="18" charset="-127"/>
                <a:ea typeface="365키스키스" pitchFamily="18" charset="-127"/>
              </a:rPr>
              <a:t>토문강</a:t>
            </a:r>
            <a:r>
              <a:rPr kumimoji="0" lang="ko-KR" altLang="en-US"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 </a:t>
            </a:r>
            <a:endParaRPr kumimoji="0" lang="en-US" altLang="ko-KR"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endParaRPr>
          </a:p>
          <a:p>
            <a:pPr marL="171450" marR="0" lvl="0" indent="-171450" algn="l" defTabSz="685800" rtl="0" eaLnBrk="1" fontAlgn="auto" latinLnBrk="1" hangingPunct="1">
              <a:lnSpc>
                <a:spcPct val="90000"/>
              </a:lnSpc>
              <a:spcBef>
                <a:spcPts val="750"/>
              </a:spcBef>
              <a:spcAft>
                <a:spcPts val="0"/>
              </a:spcAft>
              <a:buClrTx/>
              <a:buSzTx/>
              <a:buFont typeface="Arial" panose="020B0604020202020204" pitchFamily="34" charset="0"/>
              <a:buNone/>
              <a:tabLst/>
              <a:defRPr/>
            </a:pPr>
            <a:r>
              <a:rPr kumimoji="0" lang="ko-KR" altLang="en-US"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동쪽 지역으로 표시하고 있으며</a:t>
            </a:r>
            <a:r>
              <a:rPr kumimoji="0" lang="en-US" altLang="ko-KR"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 </a:t>
            </a:r>
          </a:p>
          <a:p>
            <a:pPr marL="171450" marR="0" lvl="0" indent="-171450" algn="l" defTabSz="685800" rtl="0" eaLnBrk="1" fontAlgn="auto" latinLnBrk="1" hangingPunct="1">
              <a:lnSpc>
                <a:spcPct val="90000"/>
              </a:lnSpc>
              <a:spcBef>
                <a:spcPts val="750"/>
              </a:spcBef>
              <a:spcAft>
                <a:spcPts val="0"/>
              </a:spcAft>
              <a:buClrTx/>
              <a:buSzTx/>
              <a:buFont typeface="Arial" panose="020B0604020202020204" pitchFamily="34" charset="0"/>
              <a:buNone/>
              <a:tabLst/>
              <a:defRPr/>
            </a:pPr>
            <a:r>
              <a:rPr kumimoji="0" lang="ko-KR" altLang="en-US"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압록강 북쪽의 </a:t>
            </a:r>
            <a:r>
              <a:rPr kumimoji="0" lang="ko-KR" altLang="en-US" sz="2100" b="0" i="0" u="none" strike="noStrike" kern="1200" cap="none" spc="0" normalizeH="0" baseline="0" noProof="0" dirty="0" err="1" smtClean="0">
                <a:ln>
                  <a:noFill/>
                </a:ln>
                <a:solidFill>
                  <a:schemeClr val="tx1"/>
                </a:solidFill>
                <a:effectLst/>
                <a:uLnTx/>
                <a:uFillTx/>
                <a:latin typeface="365키스키스" pitchFamily="18" charset="-127"/>
                <a:ea typeface="365키스키스" pitchFamily="18" charset="-127"/>
              </a:rPr>
              <a:t>봉황성</a:t>
            </a:r>
            <a:r>
              <a:rPr kumimoji="0" lang="ko-KR" altLang="en-US"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 일대에서 두만강 위쪽의 연길로 이어지는 </a:t>
            </a:r>
            <a:endParaRPr kumimoji="0" lang="en-US" altLang="ko-KR"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endParaRPr>
          </a:p>
          <a:p>
            <a:pPr marL="171450" marR="0" lvl="0" indent="-171450" algn="l" defTabSz="685800" rtl="0" eaLnBrk="1" fontAlgn="auto" latinLnBrk="1" hangingPunct="1">
              <a:lnSpc>
                <a:spcPct val="90000"/>
              </a:lnSpc>
              <a:spcBef>
                <a:spcPts val="750"/>
              </a:spcBef>
              <a:spcAft>
                <a:spcPts val="0"/>
              </a:spcAft>
              <a:buClrTx/>
              <a:buSzTx/>
              <a:buFont typeface="Arial" panose="020B0604020202020204" pitchFamily="34" charset="0"/>
              <a:buNone/>
              <a:tabLst/>
              <a:defRPr/>
            </a:pPr>
            <a:r>
              <a:rPr kumimoji="0" lang="ko-KR" altLang="en-US"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구격이 표시돼 있습니다</a:t>
            </a:r>
            <a:r>
              <a:rPr kumimoji="0" lang="en-US" altLang="ko-KR"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 </a:t>
            </a:r>
          </a:p>
          <a:p>
            <a:pPr marL="171450" marR="0" lvl="0" indent="-171450" algn="l" defTabSz="685800" rtl="0" eaLnBrk="1" fontAlgn="auto" latinLnBrk="1" hangingPunct="1">
              <a:lnSpc>
                <a:spcPct val="90000"/>
              </a:lnSpc>
              <a:spcBef>
                <a:spcPts val="750"/>
              </a:spcBef>
              <a:spcAft>
                <a:spcPts val="0"/>
              </a:spcAft>
              <a:buClrTx/>
              <a:buSzTx/>
              <a:buFont typeface="Arial" panose="020B0604020202020204" pitchFamily="34" charset="0"/>
              <a:buNone/>
              <a:tabLst/>
              <a:defRPr/>
            </a:pPr>
            <a:r>
              <a:rPr kumimoji="0" lang="ko-KR" altLang="en-US"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이런 자료들로 살펴볼 때 적어도 </a:t>
            </a:r>
            <a:r>
              <a:rPr kumimoji="0" lang="en-US" altLang="ko-KR"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1909</a:t>
            </a:r>
            <a:r>
              <a:rPr kumimoji="0" lang="ko-KR" altLang="en-US"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년 간도협약 이전까지는 </a:t>
            </a:r>
            <a:endParaRPr kumimoji="0" lang="en-US" altLang="ko-KR"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endParaRPr>
          </a:p>
          <a:p>
            <a:pPr marL="171450" marR="0" lvl="0" indent="-171450" algn="l" defTabSz="685800" rtl="0" eaLnBrk="1" fontAlgn="auto" latinLnBrk="1" hangingPunct="1">
              <a:lnSpc>
                <a:spcPct val="90000"/>
              </a:lnSpc>
              <a:spcBef>
                <a:spcPts val="750"/>
              </a:spcBef>
              <a:spcAft>
                <a:spcPts val="0"/>
              </a:spcAft>
              <a:buClrTx/>
              <a:buSzTx/>
              <a:buFont typeface="Arial" panose="020B0604020202020204" pitchFamily="34" charset="0"/>
              <a:buNone/>
              <a:tabLst/>
              <a:defRPr/>
            </a:pPr>
            <a:r>
              <a:rPr kumimoji="0" lang="ko-KR" altLang="en-US" sz="2100" b="0" i="0" u="none" strike="noStrike" kern="1200" cap="none" spc="0" normalizeH="0" baseline="0" noProof="0" dirty="0" err="1" smtClean="0">
                <a:ln>
                  <a:noFill/>
                </a:ln>
                <a:solidFill>
                  <a:schemeClr val="tx1"/>
                </a:solidFill>
                <a:effectLst/>
                <a:uLnTx/>
                <a:uFillTx/>
                <a:latin typeface="365키스키스" pitchFamily="18" charset="-127"/>
                <a:ea typeface="365키스키스" pitchFamily="18" charset="-127"/>
              </a:rPr>
              <a:t>이같은</a:t>
            </a:r>
            <a:r>
              <a:rPr kumimoji="0" lang="ko-KR" altLang="en-US"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 국경선이 유지되고 있었음을 알 수 있죠</a:t>
            </a:r>
            <a:r>
              <a:rPr kumimoji="0" lang="en-US" altLang="ko-KR" sz="2100" b="0" i="0" u="none" strike="noStrike" kern="1200" cap="none" spc="0" normalizeH="0" baseline="0" noProof="0" dirty="0" smtClean="0">
                <a:ln>
                  <a:noFill/>
                </a:ln>
                <a:solidFill>
                  <a:schemeClr val="tx1"/>
                </a:solidFill>
                <a:effectLst/>
                <a:uLnTx/>
                <a:uFillTx/>
                <a:latin typeface="365키스키스" pitchFamily="18" charset="-127"/>
                <a:ea typeface="365키스키스" pitchFamily="18" charset="-127"/>
              </a:rPr>
              <a:t>.</a:t>
            </a:r>
          </a:p>
          <a:p>
            <a:pPr marL="171450" marR="0" lvl="0" indent="-171450" algn="l" defTabSz="685800" rtl="0" eaLnBrk="1" fontAlgn="auto" latinLnBrk="1" hangingPunct="1">
              <a:lnSpc>
                <a:spcPct val="90000"/>
              </a:lnSpc>
              <a:spcBef>
                <a:spcPts val="750"/>
              </a:spcBef>
              <a:spcAft>
                <a:spcPts val="0"/>
              </a:spcAft>
              <a:buClrTx/>
              <a:buSzTx/>
              <a:buFont typeface="Arial" panose="020B0604020202020204" pitchFamily="34" charset="0"/>
              <a:buNone/>
              <a:tabLst/>
              <a:defRPr/>
            </a:pPr>
            <a:endParaRPr kumimoji="0" lang="ko-KR" altLang="en-US" sz="21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그림 12" descr="간도2.jpg"/>
          <p:cNvPicPr>
            <a:picLocks noChangeAspect="1"/>
          </p:cNvPicPr>
          <p:nvPr/>
        </p:nvPicPr>
        <p:blipFill>
          <a:blip r:embed="rId2"/>
          <a:stretch>
            <a:fillRect/>
          </a:stretch>
        </p:blipFill>
        <p:spPr>
          <a:xfrm>
            <a:off x="5791200" y="2177142"/>
            <a:ext cx="3156857" cy="4386943"/>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TotalTime>
  <Words>587</Words>
  <Application>Microsoft Office PowerPoint</Application>
  <PresentationFormat>화면 슬라이드 쇼(4:3)</PresentationFormat>
  <Paragraphs>111</Paragraphs>
  <Slides>31</Slides>
  <Notes>0</Notes>
  <HiddenSlides>1</HiddenSlides>
  <MMClips>1</MMClips>
  <ScaleCrop>false</ScaleCrop>
  <HeadingPairs>
    <vt:vector size="4" baseType="variant">
      <vt:variant>
        <vt:lpstr>테마</vt:lpstr>
      </vt:variant>
      <vt:variant>
        <vt:i4>1</vt:i4>
      </vt:variant>
      <vt:variant>
        <vt:lpstr>슬라이드 제목</vt:lpstr>
      </vt:variant>
      <vt:variant>
        <vt:i4>31</vt:i4>
      </vt:variant>
    </vt:vector>
  </HeadingPairs>
  <TitlesOfParts>
    <vt:vector size="32" baseType="lpstr">
      <vt:lpstr>Office 테마</vt:lpstr>
      <vt:lpstr>슬라이드 1</vt:lpstr>
      <vt:lpstr>슬라이드 2</vt:lpstr>
      <vt:lpstr>슬라이드 3</vt:lpstr>
      <vt:lpstr>슬라이드 4</vt:lpstr>
      <vt:lpstr>슬라이드 5</vt:lpstr>
      <vt:lpstr>슬라이드 6</vt:lpstr>
      <vt:lpstr>슬라이드 7</vt:lpstr>
      <vt:lpstr>슬라이드 8</vt:lpstr>
      <vt:lpstr>슬라이드 9</vt:lpstr>
      <vt:lpstr>둘째, 우리가 간도를 선점적으로 개간했습니다. </vt:lpstr>
      <vt:lpstr>셋째, 조선이 실질적인 행정권력을 행사하고 있었습니다. </vt:lpstr>
      <vt:lpstr>일본은 독도와 동해에 대해서 50년이 넘도록 끈질기게 이의제기를 하며  독도 영유권과 독도가 한국땅으로 굳어지는 것을 저지하며 사사건건 간섭과 항의를 하고 있습니다.  중국도 한반도의 통일을 염려해 일찍이 영유권 분쟁의 가능성이 있는 동북3성 지역 단속에 나서며 이를 미리 막으려 하고 있는데요. 일본과 중국은 수십년전부터 자국의 이익을 위해 준비를 하고 있는 반면 우리는 독도는 우리땅이다 라는 단순 대응, 간도 등 고구려사 문제도 마찬가지로 대수롭지 않게 여기고 있죠.  이제 우리도 철저한 역사 교육을 통해 독도와 간도의 영유권을 적극적으로 주장해야 할 때가 아닐까요?  </vt:lpstr>
      <vt:lpstr>슬라이드 13</vt:lpstr>
      <vt:lpstr>슬라이드 14</vt:lpstr>
      <vt:lpstr>슬라이드 15</vt:lpstr>
      <vt:lpstr>슬라이드 16</vt:lpstr>
      <vt:lpstr>을사조약 체결 동영상</vt:lpstr>
      <vt:lpstr>을사오적</vt:lpstr>
      <vt:lpstr>을사조약 체결 후 </vt:lpstr>
      <vt:lpstr>을사조약 의 부당함에 대한 고종의 노력</vt:lpstr>
      <vt:lpstr>외교권 박탈 후</vt:lpstr>
      <vt:lpstr>슬라이드 22</vt:lpstr>
      <vt:lpstr>슬라이드 23</vt:lpstr>
      <vt:lpstr>슬라이드 24</vt:lpstr>
      <vt:lpstr>슬라이드 25</vt:lpstr>
      <vt:lpstr>슬라이드 26</vt:lpstr>
      <vt:lpstr>슬라이드 27</vt:lpstr>
      <vt:lpstr>슬라이드 28</vt:lpstr>
      <vt:lpstr>슬라이드 29</vt:lpstr>
      <vt:lpstr>슬라이드 30</vt:lpstr>
      <vt:lpstr>슬라이드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Bennie park</dc:creator>
  <cp:lastModifiedBy>Com</cp:lastModifiedBy>
  <cp:revision>25</cp:revision>
  <dcterms:created xsi:type="dcterms:W3CDTF">2014-12-06T09:12:16Z</dcterms:created>
  <dcterms:modified xsi:type="dcterms:W3CDTF">2015-05-25T08:35:45Z</dcterms:modified>
</cp:coreProperties>
</file>