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handoutMasterIdLst>
    <p:handoutMasterId r:id="rId14"/>
  </p:handoutMasterIdLst>
  <p:sldIdLst>
    <p:sldId id="256" r:id="rId4"/>
    <p:sldId id="257" r:id="rId5"/>
    <p:sldId id="258" r:id="rId6"/>
    <p:sldId id="259" r:id="rId7"/>
    <p:sldId id="265" r:id="rId8"/>
    <p:sldId id="269" r:id="rId9"/>
    <p:sldId id="271" r:id="rId10"/>
    <p:sldId id="273" r:id="rId11"/>
    <p:sldId id="272" r:id="rId12"/>
  </p:sldIdLst>
  <p:sldSz cx="10080625" cy="7559675"/>
  <p:notesSz cx="7559675" cy="106918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머리글 개체 틀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굴림" pitchFamily="18"/>
              <a:ea typeface="굴림" pitchFamily="2"/>
              <a:cs typeface="Mangal" pitchFamily="2"/>
            </a:endParaRPr>
          </a:p>
        </p:txBody>
      </p:sp>
      <p:sp>
        <p:nvSpPr>
          <p:cNvPr id="3" name="날짜 개체 틀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굴림" pitchFamily="18"/>
              <a:ea typeface="굴림" pitchFamily="2"/>
              <a:cs typeface="Mangal" pitchFamily="2"/>
            </a:endParaRPr>
          </a:p>
        </p:txBody>
      </p:sp>
      <p:sp>
        <p:nvSpPr>
          <p:cNvPr id="4" name="바닥글 개체 틀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굴림" pitchFamily="18"/>
              <a:ea typeface="굴림" pitchFamily="2"/>
              <a:cs typeface="Mangal" pitchFamily="2"/>
            </a:endParaRPr>
          </a:p>
        </p:txBody>
      </p:sp>
      <p:sp>
        <p:nvSpPr>
          <p:cNvPr id="5" name="슬라이드 번호 개체 틀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B653F507-CE18-4800-931C-D8D893F7EDEA}" type="slidenum">
              <a:t>‹#›</a:t>
            </a:fld>
            <a:endParaRPr lang="en-US" sz="1400" b="0" i="0" u="none" strike="noStrike" kern="1200">
              <a:ln>
                <a:noFill/>
              </a:ln>
              <a:latin typeface="굴림" pitchFamily="18"/>
              <a:ea typeface="굴림" pitchFamily="2"/>
              <a:cs typeface="Mangal" pitchFamily="2"/>
            </a:endParaRPr>
          </a:p>
        </p:txBody>
      </p:sp>
    </p:spTree>
    <p:extLst>
      <p:ext uri="{BB962C8B-B14F-4D97-AF65-F5344CB8AC3E}">
        <p14:creationId xmlns:p14="http://schemas.microsoft.com/office/powerpoint/2010/main" val="154970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슬라이드 노트 개체 틀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ltLang="ko-KR"/>
          </a:p>
        </p:txBody>
      </p:sp>
      <p:sp>
        <p:nvSpPr>
          <p:cNvPr id="4" name="머리글 개체 틀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US" sz="1400" kern="1200">
                <a:latin typeface="바탕" pitchFamily="18"/>
                <a:ea typeface="바탕" pitchFamily="2"/>
                <a:cs typeface="Tahoma" pitchFamily="2"/>
              </a:defRPr>
            </a:lvl1pPr>
          </a:lstStyle>
          <a:p>
            <a:pPr lvl="0"/>
            <a:endParaRPr lang="en-US"/>
          </a:p>
        </p:txBody>
      </p:sp>
      <p:sp>
        <p:nvSpPr>
          <p:cNvPr id="5" name="날짜 개체 틀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US" sz="1400" kern="1200">
                <a:latin typeface="바탕" pitchFamily="18"/>
                <a:ea typeface="바탕" pitchFamily="2"/>
                <a:cs typeface="Tahoma" pitchFamily="2"/>
              </a:defRPr>
            </a:lvl1pPr>
          </a:lstStyle>
          <a:p>
            <a:pPr lvl="0"/>
            <a:endParaRPr lang="en-US"/>
          </a:p>
        </p:txBody>
      </p:sp>
      <p:sp>
        <p:nvSpPr>
          <p:cNvPr id="6" name="바닥글 개체 틀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US" sz="1400" kern="1200">
                <a:latin typeface="바탕" pitchFamily="18"/>
                <a:ea typeface="바탕" pitchFamily="2"/>
                <a:cs typeface="Tahoma" pitchFamily="2"/>
              </a:defRPr>
            </a:lvl1pPr>
          </a:lstStyle>
          <a:p>
            <a:pPr lvl="0"/>
            <a:endParaRPr lang="en-US"/>
          </a:p>
        </p:txBody>
      </p:sp>
      <p:sp>
        <p:nvSpPr>
          <p:cNvPr id="7" name="슬라이드 번호 개체 틀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US" sz="1400" kern="1200">
                <a:latin typeface="바탕" pitchFamily="18"/>
                <a:ea typeface="바탕" pitchFamily="2"/>
                <a:cs typeface="Tahoma" pitchFamily="2"/>
              </a:defRPr>
            </a:lvl1pPr>
          </a:lstStyle>
          <a:p>
            <a:pPr lvl="0"/>
            <a:fld id="{9EC285F6-9B71-4F9B-9976-87B67C37F160}" type="slidenum">
              <a:t>‹#›</a:t>
            </a:fld>
            <a:endParaRPr lang="en-US"/>
          </a:p>
        </p:txBody>
      </p:sp>
    </p:spTree>
    <p:extLst>
      <p:ext uri="{BB962C8B-B14F-4D97-AF65-F5344CB8AC3E}">
        <p14:creationId xmlns:p14="http://schemas.microsoft.com/office/powerpoint/2010/main" val="1576894518"/>
      </p:ext>
    </p:extLst>
  </p:cSld>
  <p:clrMap bg1="lt1" tx1="dk1" bg2="lt2" tx2="dk2" accent1="accent1" accent2="accent2" accent3="accent3" accent4="accent4" accent5="accent5" accent6="accent6" hlink="hlink" folHlink="folHlink"/>
  <p:notesStyle>
    <a:lvl1pPr marL="216000" marR="0" indent="-216000" rtl="0" hangingPunct="0">
      <a:tabLst/>
      <a:defRPr lang="en-US" altLang="ko-KR" sz="2000" b="0" i="0" u="none" strike="noStrike" kern="1200">
        <a:ln>
          <a:noFill/>
        </a:ln>
        <a:latin typeface="굴림" pitchFamily="18"/>
        <a:ea typeface="굴림" pitchFamily="2"/>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6"/>
          <p:cNvSpPr txBox="1">
            <a:spLocks noGrp="1"/>
          </p:cNvSpPr>
          <p:nvPr>
            <p:ph type="sldNum" sz="quarter" idx="5"/>
          </p:nvPr>
        </p:nvSpPr>
        <p:spPr>
          <a:ln/>
        </p:spPr>
        <p:txBody>
          <a:bodyPr lIns="0" tIns="0" rIns="0" bIns="0" anchor="b" anchorCtr="0">
            <a:noAutofit/>
          </a:bodyPr>
          <a:lstStyle/>
          <a:p>
            <a:pPr lvl="0"/>
            <a:fld id="{5001D54E-2CB7-44D2-886D-7FE3E7219AD0}" type="slidenum">
              <a:t>1</a:t>
            </a:fld>
            <a:endParaRPr lang="en-US"/>
          </a:p>
        </p:txBody>
      </p:sp>
      <p:sp>
        <p:nvSpPr>
          <p:cNvPr id="2" name="슬라이드 이미지 개체 틀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1169640" y="5086800"/>
            <a:ext cx="5226120" cy="4107240"/>
          </a:xfrm>
        </p:spPr>
        <p:txBody>
          <a:bodyPr/>
          <a:lstStyle/>
          <a:p>
            <a:endParaRPr lang="en-US" altLang="ko-KR" sz="2400">
              <a:solidFill>
                <a:srgbClr val="000000"/>
              </a:solidFill>
              <a:latin typeface="SunGulim" pitchFamily="18"/>
              <a:cs typeface="Tahoma" pitchFamily="2"/>
            </a:endParaRPr>
          </a:p>
        </p:txBody>
      </p:sp>
    </p:spTree>
    <p:extLst>
      <p:ext uri="{BB962C8B-B14F-4D97-AF65-F5344CB8AC3E}">
        <p14:creationId xmlns:p14="http://schemas.microsoft.com/office/powerpoint/2010/main" val="379684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6"/>
          <p:cNvSpPr txBox="1">
            <a:spLocks noGrp="1"/>
          </p:cNvSpPr>
          <p:nvPr>
            <p:ph type="sldNum" sz="quarter" idx="5"/>
          </p:nvPr>
        </p:nvSpPr>
        <p:spPr>
          <a:ln/>
        </p:spPr>
        <p:txBody>
          <a:bodyPr lIns="0" tIns="0" rIns="0" bIns="0" anchor="b" anchorCtr="0">
            <a:noAutofit/>
          </a:bodyPr>
          <a:lstStyle/>
          <a:p>
            <a:pPr lvl="0"/>
            <a:fld id="{0F6C0E32-08D5-4B3F-A7EE-F46BBB6A01DC}" type="slidenum">
              <a:t>2</a:t>
            </a:fld>
            <a:endParaRPr lang="en-US"/>
          </a:p>
        </p:txBody>
      </p:sp>
      <p:sp>
        <p:nvSpPr>
          <p:cNvPr id="2" name="슬라이드 이미지 개체 틀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1169640" y="5086800"/>
            <a:ext cx="5226120" cy="4107240"/>
          </a:xfrm>
        </p:spPr>
        <p:txBody>
          <a:bodyPr/>
          <a:lstStyle/>
          <a:p>
            <a:endParaRPr lang="en-US" altLang="ko-KR" sz="2400">
              <a:solidFill>
                <a:srgbClr val="000000"/>
              </a:solidFill>
              <a:latin typeface="SunGulim" pitchFamily="18"/>
              <a:cs typeface="Tahoma" pitchFamily="2"/>
            </a:endParaRPr>
          </a:p>
        </p:txBody>
      </p:sp>
    </p:spTree>
    <p:extLst>
      <p:ext uri="{BB962C8B-B14F-4D97-AF65-F5344CB8AC3E}">
        <p14:creationId xmlns:p14="http://schemas.microsoft.com/office/powerpoint/2010/main" val="421118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6"/>
          <p:cNvSpPr txBox="1">
            <a:spLocks noGrp="1"/>
          </p:cNvSpPr>
          <p:nvPr>
            <p:ph type="sldNum" sz="quarter" idx="5"/>
          </p:nvPr>
        </p:nvSpPr>
        <p:spPr>
          <a:ln/>
        </p:spPr>
        <p:txBody>
          <a:bodyPr lIns="0" tIns="0" rIns="0" bIns="0" anchor="b" anchorCtr="0">
            <a:noAutofit/>
          </a:bodyPr>
          <a:lstStyle/>
          <a:p>
            <a:pPr lvl="0"/>
            <a:fld id="{6E207EB0-FF6C-4321-999A-C306F9888947}" type="slidenum">
              <a:t>3</a:t>
            </a:fld>
            <a:endParaRPr lang="en-US"/>
          </a:p>
        </p:txBody>
      </p:sp>
      <p:sp>
        <p:nvSpPr>
          <p:cNvPr id="2" name="슬라이드 이미지 개체 틀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1169640" y="5086800"/>
            <a:ext cx="5226120" cy="4107240"/>
          </a:xfrm>
        </p:spPr>
        <p:txBody>
          <a:bodyPr/>
          <a:lstStyle/>
          <a:p>
            <a:endParaRPr lang="en-US" altLang="ko-KR" sz="2400">
              <a:solidFill>
                <a:srgbClr val="000000"/>
              </a:solidFill>
              <a:latin typeface="SunGulim" pitchFamily="18"/>
              <a:cs typeface="Tahoma" pitchFamily="2"/>
            </a:endParaRPr>
          </a:p>
        </p:txBody>
      </p:sp>
    </p:spTree>
    <p:extLst>
      <p:ext uri="{BB962C8B-B14F-4D97-AF65-F5344CB8AC3E}">
        <p14:creationId xmlns:p14="http://schemas.microsoft.com/office/powerpoint/2010/main" val="327110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6"/>
          <p:cNvSpPr txBox="1">
            <a:spLocks noGrp="1"/>
          </p:cNvSpPr>
          <p:nvPr>
            <p:ph type="sldNum" sz="quarter" idx="5"/>
          </p:nvPr>
        </p:nvSpPr>
        <p:spPr>
          <a:ln/>
        </p:spPr>
        <p:txBody>
          <a:bodyPr lIns="0" tIns="0" rIns="0" bIns="0" anchor="b" anchorCtr="0">
            <a:noAutofit/>
          </a:bodyPr>
          <a:lstStyle/>
          <a:p>
            <a:pPr lvl="0"/>
            <a:fld id="{06DAD53B-E1DA-4A31-84A2-32795F3B67DE}" type="slidenum">
              <a:t>4</a:t>
            </a:fld>
            <a:endParaRPr lang="en-US"/>
          </a:p>
        </p:txBody>
      </p:sp>
      <p:sp>
        <p:nvSpPr>
          <p:cNvPr id="2" name="슬라이드 이미지 개체 틀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슬라이드 노트 개체 틀 2"/>
          <p:cNvSpPr txBox="1">
            <a:spLocks noGrp="1"/>
          </p:cNvSpPr>
          <p:nvPr>
            <p:ph type="body" sz="quarter" idx="1"/>
          </p:nvPr>
        </p:nvSpPr>
        <p:spPr>
          <a:xfrm>
            <a:off x="1169640" y="5086800"/>
            <a:ext cx="5226120" cy="4107240"/>
          </a:xfrm>
        </p:spPr>
        <p:txBody>
          <a:bodyPr/>
          <a:lstStyle/>
          <a:p>
            <a:endParaRPr lang="en-US" altLang="ko-KR" sz="2400">
              <a:solidFill>
                <a:srgbClr val="000000"/>
              </a:solidFill>
              <a:latin typeface="SunGulim" pitchFamily="18"/>
              <a:cs typeface="Tahoma" pitchFamily="2"/>
            </a:endParaRPr>
          </a:p>
        </p:txBody>
      </p:sp>
    </p:spTree>
    <p:extLst>
      <p:ext uri="{BB962C8B-B14F-4D97-AF65-F5344CB8AC3E}">
        <p14:creationId xmlns:p14="http://schemas.microsoft.com/office/powerpoint/2010/main" val="24832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260475" y="1236663"/>
            <a:ext cx="7559675" cy="2632075"/>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pPr lvl="0"/>
            <a:endParaRPr lang="en-US"/>
          </a:p>
        </p:txBody>
      </p:sp>
      <p:sp>
        <p:nvSpPr>
          <p:cNvPr id="5" name="바닥글 개체 틀 4"/>
          <p:cNvSpPr>
            <a:spLocks noGrp="1"/>
          </p:cNvSpPr>
          <p:nvPr>
            <p:ph type="ftr" sz="quarter" idx="11"/>
          </p:nvPr>
        </p:nvSpPr>
        <p:spPr/>
        <p:txBody>
          <a:bodyPr/>
          <a:lstStyle/>
          <a:p>
            <a:pPr lvl="0"/>
            <a:endParaRPr lang="en-US"/>
          </a:p>
        </p:txBody>
      </p:sp>
      <p:sp>
        <p:nvSpPr>
          <p:cNvPr id="6" name="슬라이드 번호 개체 틀 5"/>
          <p:cNvSpPr>
            <a:spLocks noGrp="1"/>
          </p:cNvSpPr>
          <p:nvPr>
            <p:ph type="sldNum" sz="quarter" idx="12"/>
          </p:nvPr>
        </p:nvSpPr>
        <p:spPr/>
        <p:txBody>
          <a:bodyPr/>
          <a:lstStyle/>
          <a:p>
            <a:pPr lvl="0"/>
            <a:fld id="{A2926C9F-B8BC-48CC-9B1E-8633E4176A74}" type="slidenum">
              <a:t>‹#›</a:t>
            </a:fld>
            <a:endParaRPr lang="en-US"/>
          </a:p>
        </p:txBody>
      </p:sp>
    </p:spTree>
    <p:extLst>
      <p:ext uri="{BB962C8B-B14F-4D97-AF65-F5344CB8AC3E}">
        <p14:creationId xmlns:p14="http://schemas.microsoft.com/office/powerpoint/2010/main" val="1825397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pPr lvl="0"/>
            <a:endParaRPr lang="en-US"/>
          </a:p>
        </p:txBody>
      </p:sp>
      <p:sp>
        <p:nvSpPr>
          <p:cNvPr id="5" name="바닥글 개체 틀 4"/>
          <p:cNvSpPr>
            <a:spLocks noGrp="1"/>
          </p:cNvSpPr>
          <p:nvPr>
            <p:ph type="ftr" sz="quarter" idx="11"/>
          </p:nvPr>
        </p:nvSpPr>
        <p:spPr/>
        <p:txBody>
          <a:bodyPr/>
          <a:lstStyle/>
          <a:p>
            <a:pPr lvl="0"/>
            <a:endParaRPr lang="en-US"/>
          </a:p>
        </p:txBody>
      </p:sp>
      <p:sp>
        <p:nvSpPr>
          <p:cNvPr id="6" name="슬라이드 번호 개체 틀 5"/>
          <p:cNvSpPr>
            <a:spLocks noGrp="1"/>
          </p:cNvSpPr>
          <p:nvPr>
            <p:ph type="sldNum" sz="quarter" idx="12"/>
          </p:nvPr>
        </p:nvSpPr>
        <p:spPr/>
        <p:txBody>
          <a:bodyPr/>
          <a:lstStyle/>
          <a:p>
            <a:pPr lvl="0"/>
            <a:fld id="{430E768E-E30A-4F89-8FA9-1A743E3735A5}" type="slidenum">
              <a:t>‹#›</a:t>
            </a:fld>
            <a:endParaRPr lang="en-US"/>
          </a:p>
        </p:txBody>
      </p:sp>
    </p:spTree>
    <p:extLst>
      <p:ext uri="{BB962C8B-B14F-4D97-AF65-F5344CB8AC3E}">
        <p14:creationId xmlns:p14="http://schemas.microsoft.com/office/powerpoint/2010/main" val="1354631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08850" y="301625"/>
            <a:ext cx="2266950" cy="645636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03238" y="301625"/>
            <a:ext cx="6653212" cy="645636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pPr lvl="0"/>
            <a:endParaRPr lang="en-US"/>
          </a:p>
        </p:txBody>
      </p:sp>
      <p:sp>
        <p:nvSpPr>
          <p:cNvPr id="5" name="바닥글 개체 틀 4"/>
          <p:cNvSpPr>
            <a:spLocks noGrp="1"/>
          </p:cNvSpPr>
          <p:nvPr>
            <p:ph type="ftr" sz="quarter" idx="11"/>
          </p:nvPr>
        </p:nvSpPr>
        <p:spPr/>
        <p:txBody>
          <a:bodyPr/>
          <a:lstStyle/>
          <a:p>
            <a:pPr lvl="0"/>
            <a:endParaRPr lang="en-US"/>
          </a:p>
        </p:txBody>
      </p:sp>
      <p:sp>
        <p:nvSpPr>
          <p:cNvPr id="6" name="슬라이드 번호 개체 틀 5"/>
          <p:cNvSpPr>
            <a:spLocks noGrp="1"/>
          </p:cNvSpPr>
          <p:nvPr>
            <p:ph type="sldNum" sz="quarter" idx="12"/>
          </p:nvPr>
        </p:nvSpPr>
        <p:spPr/>
        <p:txBody>
          <a:bodyPr/>
          <a:lstStyle/>
          <a:p>
            <a:pPr lvl="0"/>
            <a:fld id="{25164951-B902-436E-B268-BFAEEBD3E316}" type="slidenum">
              <a:t>‹#›</a:t>
            </a:fld>
            <a:endParaRPr lang="en-US"/>
          </a:p>
        </p:txBody>
      </p:sp>
    </p:spTree>
    <p:extLst>
      <p:ext uri="{BB962C8B-B14F-4D97-AF65-F5344CB8AC3E}">
        <p14:creationId xmlns:p14="http://schemas.microsoft.com/office/powerpoint/2010/main" val="2302170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260475" y="1236663"/>
            <a:ext cx="7559675" cy="2632075"/>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505977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019088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87388" y="1884363"/>
            <a:ext cx="8694737" cy="31448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Tree>
    <p:extLst>
      <p:ext uri="{BB962C8B-B14F-4D97-AF65-F5344CB8AC3E}">
        <p14:creationId xmlns:p14="http://schemas.microsoft.com/office/powerpoint/2010/main" val="3881704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741363" y="2101850"/>
            <a:ext cx="4227512" cy="47625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121275" y="2101850"/>
            <a:ext cx="4227513" cy="47625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852955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93738" y="403225"/>
            <a:ext cx="8694737" cy="1460500"/>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93738" y="2760663"/>
            <a:ext cx="426561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103813" y="2760663"/>
            <a:ext cx="428466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838945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981487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05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Tree>
    <p:extLst>
      <p:ext uri="{BB962C8B-B14F-4D97-AF65-F5344CB8AC3E}">
        <p14:creationId xmlns:p14="http://schemas.microsoft.com/office/powerpoint/2010/main" val="3101254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pPr lvl="0"/>
            <a:endParaRPr lang="en-US"/>
          </a:p>
        </p:txBody>
      </p:sp>
      <p:sp>
        <p:nvSpPr>
          <p:cNvPr id="5" name="바닥글 개체 틀 4"/>
          <p:cNvSpPr>
            <a:spLocks noGrp="1"/>
          </p:cNvSpPr>
          <p:nvPr>
            <p:ph type="ftr" sz="quarter" idx="11"/>
          </p:nvPr>
        </p:nvSpPr>
        <p:spPr/>
        <p:txBody>
          <a:bodyPr/>
          <a:lstStyle/>
          <a:p>
            <a:pPr lvl="0"/>
            <a:endParaRPr lang="en-US"/>
          </a:p>
        </p:txBody>
      </p:sp>
      <p:sp>
        <p:nvSpPr>
          <p:cNvPr id="6" name="슬라이드 번호 개체 틀 5"/>
          <p:cNvSpPr>
            <a:spLocks noGrp="1"/>
          </p:cNvSpPr>
          <p:nvPr>
            <p:ph type="sldNum" sz="quarter" idx="12"/>
          </p:nvPr>
        </p:nvSpPr>
        <p:spPr/>
        <p:txBody>
          <a:bodyPr/>
          <a:lstStyle/>
          <a:p>
            <a:pPr lvl="0"/>
            <a:fld id="{DAA6F743-26CB-4153-A07C-93D49B4F88F6}" type="slidenum">
              <a:t>‹#›</a:t>
            </a:fld>
            <a:endParaRPr lang="en-US"/>
          </a:p>
        </p:txBody>
      </p:sp>
    </p:spTree>
    <p:extLst>
      <p:ext uri="{BB962C8B-B14F-4D97-AF65-F5344CB8AC3E}">
        <p14:creationId xmlns:p14="http://schemas.microsoft.com/office/powerpoint/2010/main" val="2030114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Tree>
    <p:extLst>
      <p:ext uri="{BB962C8B-B14F-4D97-AF65-F5344CB8AC3E}">
        <p14:creationId xmlns:p14="http://schemas.microsoft.com/office/powerpoint/2010/main" val="1496288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779203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97725" y="555625"/>
            <a:ext cx="2151063" cy="63087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741363" y="555625"/>
            <a:ext cx="6303962" cy="63087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396850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260475" y="1236663"/>
            <a:ext cx="7559675" cy="2632075"/>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125345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071747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87388" y="1884363"/>
            <a:ext cx="8694737" cy="31448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Tree>
    <p:extLst>
      <p:ext uri="{BB962C8B-B14F-4D97-AF65-F5344CB8AC3E}">
        <p14:creationId xmlns:p14="http://schemas.microsoft.com/office/powerpoint/2010/main" val="4045912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741363" y="2101850"/>
            <a:ext cx="4227512" cy="47625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121275" y="2101850"/>
            <a:ext cx="4227513" cy="47625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587084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93738" y="403225"/>
            <a:ext cx="8694737" cy="1460500"/>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93738" y="2760663"/>
            <a:ext cx="426561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103813" y="2760663"/>
            <a:ext cx="428466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403295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506436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94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87388" y="1884363"/>
            <a:ext cx="8694737" cy="31448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pPr lvl="0"/>
            <a:endParaRPr lang="en-US"/>
          </a:p>
        </p:txBody>
      </p:sp>
      <p:sp>
        <p:nvSpPr>
          <p:cNvPr id="5" name="바닥글 개체 틀 4"/>
          <p:cNvSpPr>
            <a:spLocks noGrp="1"/>
          </p:cNvSpPr>
          <p:nvPr>
            <p:ph type="ftr" sz="quarter" idx="11"/>
          </p:nvPr>
        </p:nvSpPr>
        <p:spPr/>
        <p:txBody>
          <a:bodyPr/>
          <a:lstStyle/>
          <a:p>
            <a:pPr lvl="0"/>
            <a:endParaRPr lang="en-US"/>
          </a:p>
        </p:txBody>
      </p:sp>
      <p:sp>
        <p:nvSpPr>
          <p:cNvPr id="6" name="슬라이드 번호 개체 틀 5"/>
          <p:cNvSpPr>
            <a:spLocks noGrp="1"/>
          </p:cNvSpPr>
          <p:nvPr>
            <p:ph type="sldNum" sz="quarter" idx="12"/>
          </p:nvPr>
        </p:nvSpPr>
        <p:spPr/>
        <p:txBody>
          <a:bodyPr/>
          <a:lstStyle/>
          <a:p>
            <a:pPr lvl="0"/>
            <a:fld id="{D4A4BE96-3E29-4CAA-8A1A-F2949AF69B19}" type="slidenum">
              <a:t>‹#›</a:t>
            </a:fld>
            <a:endParaRPr lang="en-US"/>
          </a:p>
        </p:txBody>
      </p:sp>
    </p:spTree>
    <p:extLst>
      <p:ext uri="{BB962C8B-B14F-4D97-AF65-F5344CB8AC3E}">
        <p14:creationId xmlns:p14="http://schemas.microsoft.com/office/powerpoint/2010/main" val="3868659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Tree>
    <p:extLst>
      <p:ext uri="{BB962C8B-B14F-4D97-AF65-F5344CB8AC3E}">
        <p14:creationId xmlns:p14="http://schemas.microsoft.com/office/powerpoint/2010/main" val="38643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Tree>
    <p:extLst>
      <p:ext uri="{BB962C8B-B14F-4D97-AF65-F5344CB8AC3E}">
        <p14:creationId xmlns:p14="http://schemas.microsoft.com/office/powerpoint/2010/main" val="1686761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813237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97725" y="555625"/>
            <a:ext cx="2151063" cy="63087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741363" y="555625"/>
            <a:ext cx="6303962" cy="63087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510464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03238" y="1768475"/>
            <a:ext cx="4459287" cy="498951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114925" y="1768475"/>
            <a:ext cx="4460875" cy="498951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pPr lvl="0"/>
            <a:endParaRPr lang="en-US"/>
          </a:p>
        </p:txBody>
      </p:sp>
      <p:sp>
        <p:nvSpPr>
          <p:cNvPr id="6" name="바닥글 개체 틀 5"/>
          <p:cNvSpPr>
            <a:spLocks noGrp="1"/>
          </p:cNvSpPr>
          <p:nvPr>
            <p:ph type="ftr" sz="quarter" idx="11"/>
          </p:nvPr>
        </p:nvSpPr>
        <p:spPr/>
        <p:txBody>
          <a:bodyPr/>
          <a:lstStyle/>
          <a:p>
            <a:pPr lvl="0"/>
            <a:endParaRPr lang="en-US"/>
          </a:p>
        </p:txBody>
      </p:sp>
      <p:sp>
        <p:nvSpPr>
          <p:cNvPr id="7" name="슬라이드 번호 개체 틀 6"/>
          <p:cNvSpPr>
            <a:spLocks noGrp="1"/>
          </p:cNvSpPr>
          <p:nvPr>
            <p:ph type="sldNum" sz="quarter" idx="12"/>
          </p:nvPr>
        </p:nvSpPr>
        <p:spPr/>
        <p:txBody>
          <a:bodyPr/>
          <a:lstStyle/>
          <a:p>
            <a:pPr lvl="0"/>
            <a:fld id="{62BBB8EF-CE7A-4E47-88CA-F206D15F1D68}" type="slidenum">
              <a:t>‹#›</a:t>
            </a:fld>
            <a:endParaRPr lang="en-US"/>
          </a:p>
        </p:txBody>
      </p:sp>
    </p:spTree>
    <p:extLst>
      <p:ext uri="{BB962C8B-B14F-4D97-AF65-F5344CB8AC3E}">
        <p14:creationId xmlns:p14="http://schemas.microsoft.com/office/powerpoint/2010/main" val="320953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93738" y="403225"/>
            <a:ext cx="8694737" cy="1460500"/>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93738" y="2760663"/>
            <a:ext cx="426561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103813" y="2760663"/>
            <a:ext cx="4284662" cy="40624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pPr lvl="0"/>
            <a:endParaRPr lang="en-US"/>
          </a:p>
        </p:txBody>
      </p:sp>
      <p:sp>
        <p:nvSpPr>
          <p:cNvPr id="8" name="바닥글 개체 틀 7"/>
          <p:cNvSpPr>
            <a:spLocks noGrp="1"/>
          </p:cNvSpPr>
          <p:nvPr>
            <p:ph type="ftr" sz="quarter" idx="11"/>
          </p:nvPr>
        </p:nvSpPr>
        <p:spPr/>
        <p:txBody>
          <a:bodyPr/>
          <a:lstStyle/>
          <a:p>
            <a:pPr lvl="0"/>
            <a:endParaRPr lang="en-US"/>
          </a:p>
        </p:txBody>
      </p:sp>
      <p:sp>
        <p:nvSpPr>
          <p:cNvPr id="9" name="슬라이드 번호 개체 틀 8"/>
          <p:cNvSpPr>
            <a:spLocks noGrp="1"/>
          </p:cNvSpPr>
          <p:nvPr>
            <p:ph type="sldNum" sz="quarter" idx="12"/>
          </p:nvPr>
        </p:nvSpPr>
        <p:spPr/>
        <p:txBody>
          <a:bodyPr/>
          <a:lstStyle/>
          <a:p>
            <a:pPr lvl="0"/>
            <a:fld id="{E91B1AA3-5569-4567-9478-67D766E2E53E}" type="slidenum">
              <a:t>‹#›</a:t>
            </a:fld>
            <a:endParaRPr lang="en-US"/>
          </a:p>
        </p:txBody>
      </p:sp>
    </p:spTree>
    <p:extLst>
      <p:ext uri="{BB962C8B-B14F-4D97-AF65-F5344CB8AC3E}">
        <p14:creationId xmlns:p14="http://schemas.microsoft.com/office/powerpoint/2010/main" val="2007357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pPr lvl="0"/>
            <a:endParaRPr lang="en-US"/>
          </a:p>
        </p:txBody>
      </p:sp>
      <p:sp>
        <p:nvSpPr>
          <p:cNvPr id="4" name="바닥글 개체 틀 3"/>
          <p:cNvSpPr>
            <a:spLocks noGrp="1"/>
          </p:cNvSpPr>
          <p:nvPr>
            <p:ph type="ftr" sz="quarter" idx="11"/>
          </p:nvPr>
        </p:nvSpPr>
        <p:spPr/>
        <p:txBody>
          <a:bodyPr/>
          <a:lstStyle/>
          <a:p>
            <a:pPr lvl="0"/>
            <a:endParaRPr lang="en-US"/>
          </a:p>
        </p:txBody>
      </p:sp>
      <p:sp>
        <p:nvSpPr>
          <p:cNvPr id="5" name="슬라이드 번호 개체 틀 4"/>
          <p:cNvSpPr>
            <a:spLocks noGrp="1"/>
          </p:cNvSpPr>
          <p:nvPr>
            <p:ph type="sldNum" sz="quarter" idx="12"/>
          </p:nvPr>
        </p:nvSpPr>
        <p:spPr/>
        <p:txBody>
          <a:bodyPr/>
          <a:lstStyle/>
          <a:p>
            <a:pPr lvl="0"/>
            <a:fld id="{DADD86C7-A158-4D25-B7DD-16DAA3ABB184}" type="slidenum">
              <a:t>‹#›</a:t>
            </a:fld>
            <a:endParaRPr lang="en-US"/>
          </a:p>
        </p:txBody>
      </p:sp>
    </p:spTree>
    <p:extLst>
      <p:ext uri="{BB962C8B-B14F-4D97-AF65-F5344CB8AC3E}">
        <p14:creationId xmlns:p14="http://schemas.microsoft.com/office/powerpoint/2010/main" val="1370582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endParaRPr lang="en-US"/>
          </a:p>
        </p:txBody>
      </p:sp>
      <p:sp>
        <p:nvSpPr>
          <p:cNvPr id="3" name="바닥글 개체 틀 2"/>
          <p:cNvSpPr>
            <a:spLocks noGrp="1"/>
          </p:cNvSpPr>
          <p:nvPr>
            <p:ph type="ftr" sz="quarter" idx="11"/>
          </p:nvPr>
        </p:nvSpPr>
        <p:spPr/>
        <p:txBody>
          <a:bodyPr/>
          <a:lstStyle/>
          <a:p>
            <a:pPr lvl="0"/>
            <a:endParaRPr lang="en-US"/>
          </a:p>
        </p:txBody>
      </p:sp>
      <p:sp>
        <p:nvSpPr>
          <p:cNvPr id="4" name="슬라이드 번호 개체 틀 3"/>
          <p:cNvSpPr>
            <a:spLocks noGrp="1"/>
          </p:cNvSpPr>
          <p:nvPr>
            <p:ph type="sldNum" sz="quarter" idx="12"/>
          </p:nvPr>
        </p:nvSpPr>
        <p:spPr/>
        <p:txBody>
          <a:bodyPr/>
          <a:lstStyle/>
          <a:p>
            <a:pPr lvl="0"/>
            <a:fld id="{D9D691D4-B5D1-41D1-8DA9-CE6AC57D074B}" type="slidenum">
              <a:t>‹#›</a:t>
            </a:fld>
            <a:endParaRPr lang="en-US"/>
          </a:p>
        </p:txBody>
      </p:sp>
    </p:spTree>
    <p:extLst>
      <p:ext uri="{BB962C8B-B14F-4D97-AF65-F5344CB8AC3E}">
        <p14:creationId xmlns:p14="http://schemas.microsoft.com/office/powerpoint/2010/main" val="2410324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pPr lvl="0"/>
            <a:endParaRPr lang="en-US"/>
          </a:p>
        </p:txBody>
      </p:sp>
      <p:sp>
        <p:nvSpPr>
          <p:cNvPr id="6" name="바닥글 개체 틀 5"/>
          <p:cNvSpPr>
            <a:spLocks noGrp="1"/>
          </p:cNvSpPr>
          <p:nvPr>
            <p:ph type="ftr" sz="quarter" idx="11"/>
          </p:nvPr>
        </p:nvSpPr>
        <p:spPr/>
        <p:txBody>
          <a:bodyPr/>
          <a:lstStyle/>
          <a:p>
            <a:pPr lvl="0"/>
            <a:endParaRPr lang="en-US"/>
          </a:p>
        </p:txBody>
      </p:sp>
      <p:sp>
        <p:nvSpPr>
          <p:cNvPr id="7" name="슬라이드 번호 개체 틀 6"/>
          <p:cNvSpPr>
            <a:spLocks noGrp="1"/>
          </p:cNvSpPr>
          <p:nvPr>
            <p:ph type="sldNum" sz="quarter" idx="12"/>
          </p:nvPr>
        </p:nvSpPr>
        <p:spPr/>
        <p:txBody>
          <a:bodyPr/>
          <a:lstStyle/>
          <a:p>
            <a:pPr lvl="0"/>
            <a:fld id="{C9D55C91-FF8C-4E66-A6C0-29C8C9305B61}" type="slidenum">
              <a:t>‹#›</a:t>
            </a:fld>
            <a:endParaRPr lang="en-US"/>
          </a:p>
        </p:txBody>
      </p:sp>
    </p:spTree>
    <p:extLst>
      <p:ext uri="{BB962C8B-B14F-4D97-AF65-F5344CB8AC3E}">
        <p14:creationId xmlns:p14="http://schemas.microsoft.com/office/powerpoint/2010/main" val="3701553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93738" y="503238"/>
            <a:ext cx="3251200" cy="17653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pPr lvl="0"/>
            <a:endParaRPr lang="en-US"/>
          </a:p>
        </p:txBody>
      </p:sp>
      <p:sp>
        <p:nvSpPr>
          <p:cNvPr id="6" name="바닥글 개체 틀 5"/>
          <p:cNvSpPr>
            <a:spLocks noGrp="1"/>
          </p:cNvSpPr>
          <p:nvPr>
            <p:ph type="ftr" sz="quarter" idx="11"/>
          </p:nvPr>
        </p:nvSpPr>
        <p:spPr/>
        <p:txBody>
          <a:bodyPr/>
          <a:lstStyle/>
          <a:p>
            <a:pPr lvl="0"/>
            <a:endParaRPr lang="en-US"/>
          </a:p>
        </p:txBody>
      </p:sp>
      <p:sp>
        <p:nvSpPr>
          <p:cNvPr id="7" name="슬라이드 번호 개체 틀 6"/>
          <p:cNvSpPr>
            <a:spLocks noGrp="1"/>
          </p:cNvSpPr>
          <p:nvPr>
            <p:ph type="sldNum" sz="quarter" idx="12"/>
          </p:nvPr>
        </p:nvSpPr>
        <p:spPr/>
        <p:txBody>
          <a:bodyPr/>
          <a:lstStyle/>
          <a:p>
            <a:pPr lvl="0"/>
            <a:fld id="{F6C3AAF6-E77D-4880-95C0-1DC82C92F081}" type="slidenum">
              <a:t>‹#›</a:t>
            </a:fld>
            <a:endParaRPr lang="en-US"/>
          </a:p>
        </p:txBody>
      </p:sp>
    </p:spTree>
    <p:extLst>
      <p:ext uri="{BB962C8B-B14F-4D97-AF65-F5344CB8AC3E}">
        <p14:creationId xmlns:p14="http://schemas.microsoft.com/office/powerpoint/2010/main" val="2275609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제목 개체 틀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en-US" altLang="ko-KR"/>
          </a:p>
        </p:txBody>
      </p:sp>
      <p:sp>
        <p:nvSpPr>
          <p:cNvPr id="3" name="텍스트 개체 틀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a:p>
        </p:txBody>
      </p:sp>
      <p:sp>
        <p:nvSpPr>
          <p:cNvPr id="4" name="날짜 개체 틀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en-US" sz="1400" kern="1200">
                <a:latin typeface="바탕" pitchFamily="18"/>
                <a:ea typeface="바탕" pitchFamily="2"/>
                <a:cs typeface="Tahoma" pitchFamily="2"/>
              </a:defRPr>
            </a:lvl1pPr>
          </a:lstStyle>
          <a:p>
            <a:pPr lvl="0"/>
            <a:endParaRPr lang="en-US"/>
          </a:p>
        </p:txBody>
      </p:sp>
      <p:sp>
        <p:nvSpPr>
          <p:cNvPr id="5" name="바닥글 개체 틀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en-US" sz="1400" kern="1200">
                <a:latin typeface="바탕" pitchFamily="18"/>
                <a:ea typeface="바탕" pitchFamily="2"/>
                <a:cs typeface="Tahoma" pitchFamily="2"/>
              </a:defRPr>
            </a:lvl1pPr>
          </a:lstStyle>
          <a:p>
            <a:pPr lvl="0"/>
            <a:endParaRPr lang="en-US"/>
          </a:p>
        </p:txBody>
      </p:sp>
      <p:sp>
        <p:nvSpPr>
          <p:cNvPr id="6" name="슬라이드 번호 개체 틀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en-US" sz="1400" kern="1200">
                <a:latin typeface="바탕" pitchFamily="18"/>
                <a:ea typeface="바탕" pitchFamily="2"/>
                <a:cs typeface="Tahoma" pitchFamily="2"/>
              </a:defRPr>
            </a:lvl1pPr>
          </a:lstStyle>
          <a:p>
            <a:pPr lvl="0"/>
            <a:fld id="{992EF93F-2083-4098-869B-1A2DD0FB7D7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altLang="ko-KR" sz="2400" b="0" i="0" u="none" strike="noStrike" kern="1200">
          <a:ln>
            <a:noFill/>
          </a:ln>
          <a:latin typeface="굴림" pitchFamily="18"/>
          <a:ea typeface="굴림" pitchFamily="2"/>
        </a:defRPr>
      </a:lvl1pPr>
    </p:titleStyle>
    <p:bodyStyle>
      <a:lvl1pPr marL="0" marR="0" indent="0" rtl="0" hangingPunct="0">
        <a:spcBef>
          <a:spcPts val="0"/>
        </a:spcBef>
        <a:spcAft>
          <a:spcPts val="1414"/>
        </a:spcAft>
        <a:tabLst/>
        <a:defRPr lang="en-US" altLang="ko-KR" sz="3200" b="0" i="0" u="none" strike="noStrike" kern="1200">
          <a:ln>
            <a:noFill/>
          </a:ln>
          <a:latin typeface="굴림" pitchFamily="18"/>
          <a:ea typeface="굴림" pitchFamily="2"/>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직사각형 1"/>
          <p:cNvSpPr/>
          <p:nvPr/>
        </p:nvSpPr>
        <p:spPr>
          <a:xfrm>
            <a:off x="405360" y="1893960"/>
            <a:ext cx="9674640" cy="5666040"/>
          </a:xfrm>
          <a:prstGeom prst="rect">
            <a:avLst/>
          </a:prstGeom>
          <a:solidFill>
            <a:srgbClr val="DDDDDD"/>
          </a:solidFill>
          <a:ln w="25400">
            <a:solidFill>
              <a:srgbClr val="C0C0C0"/>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3" name="제목 개체 틀 2"/>
          <p:cNvSpPr txBox="1">
            <a:spLocks noGrp="1"/>
          </p:cNvSpPr>
          <p:nvPr>
            <p:ph type="title"/>
          </p:nvPr>
        </p:nvSpPr>
        <p:spPr>
          <a:xfrm>
            <a:off x="740879" y="555480"/>
            <a:ext cx="8607960" cy="1262160"/>
          </a:xfrm>
          <a:prstGeom prst="rect">
            <a:avLst/>
          </a:prstGeom>
          <a:noFill/>
          <a:ln>
            <a:noFill/>
          </a:ln>
        </p:spPr>
        <p:txBody>
          <a:bodyPr lIns="0" tIns="0" rIns="0" bIns="0" anchor="ctr"/>
          <a:lstStyle/>
          <a:p>
            <a:endParaRPr lang="en-US" altLang="ko-KR"/>
          </a:p>
        </p:txBody>
      </p:sp>
      <p:sp>
        <p:nvSpPr>
          <p:cNvPr id="4" name="텍스트 개체 틀 3"/>
          <p:cNvSpPr txBox="1">
            <a:spLocks noGrp="1"/>
          </p:cNvSpPr>
          <p:nvPr>
            <p:ph type="body" idx="1"/>
          </p:nvPr>
        </p:nvSpPr>
        <p:spPr>
          <a:xfrm>
            <a:off x="740879" y="2101680"/>
            <a:ext cx="8607960" cy="4762440"/>
          </a:xfrm>
          <a:prstGeom prst="rect">
            <a:avLst/>
          </a:prstGeom>
          <a:noFill/>
          <a:ln>
            <a:noFill/>
          </a:ln>
        </p:spPr>
        <p:txBody>
          <a:bodyPr lIns="0" tIns="0" rIns="0" bIns="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a:p>
        </p:txBody>
      </p:sp>
      <p:sp>
        <p:nvSpPr>
          <p:cNvPr id="5" name="직사각형 4"/>
          <p:cNvSpPr/>
          <p:nvPr/>
        </p:nvSpPr>
        <p:spPr>
          <a:xfrm>
            <a:off x="0" y="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6" name="직사각형 5"/>
          <p:cNvSpPr/>
          <p:nvPr/>
        </p:nvSpPr>
        <p:spPr>
          <a:xfrm>
            <a:off x="0" y="2381399"/>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7" name="직사각형 6"/>
          <p:cNvSpPr/>
          <p:nvPr/>
        </p:nvSpPr>
        <p:spPr>
          <a:xfrm>
            <a:off x="0" y="116856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altLang="ko-KR" sz="2400" b="1" i="0" u="none" strike="noStrike">
          <a:ln>
            <a:noFill/>
          </a:ln>
          <a:solidFill>
            <a:srgbClr val="333333"/>
          </a:solidFill>
          <a:latin typeface="SunGulim" pitchFamily="34"/>
          <a:cs typeface="Tahoma" pitchFamily="2"/>
        </a:defRPr>
      </a:lvl1pPr>
    </p:titleStyle>
    <p:bodyStyle>
      <a:lvl1pPr marL="0" marR="0" indent="0" algn="l" rtl="0" hangingPunct="0">
        <a:spcBef>
          <a:spcPts val="0"/>
        </a:spcBef>
        <a:spcAft>
          <a:spcPts val="0"/>
        </a:spcAft>
        <a:tabLst/>
        <a:defRPr lang="en-US" altLang="ko-KR" sz="2400" b="0" i="0" u="none" strike="noStrike">
          <a:ln>
            <a:noFill/>
          </a:ln>
          <a:solidFill>
            <a:srgbClr val="000000"/>
          </a:solidFill>
          <a:latin typeface="SunGulim" pitchFamily="34"/>
          <a:cs typeface="Tahoma" pitchFamily="2"/>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직사각형 1"/>
          <p:cNvSpPr/>
          <p:nvPr/>
        </p:nvSpPr>
        <p:spPr>
          <a:xfrm>
            <a:off x="405360" y="1893960"/>
            <a:ext cx="9674640" cy="5666040"/>
          </a:xfrm>
          <a:prstGeom prst="rect">
            <a:avLst/>
          </a:prstGeom>
          <a:solidFill>
            <a:srgbClr val="DDDDDD"/>
          </a:solidFill>
          <a:ln w="25400">
            <a:solidFill>
              <a:srgbClr val="C0C0C0"/>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3" name="제목 개체 틀 2"/>
          <p:cNvSpPr txBox="1">
            <a:spLocks noGrp="1"/>
          </p:cNvSpPr>
          <p:nvPr>
            <p:ph type="title"/>
          </p:nvPr>
        </p:nvSpPr>
        <p:spPr>
          <a:xfrm>
            <a:off x="740879" y="555480"/>
            <a:ext cx="8607960" cy="1262160"/>
          </a:xfrm>
          <a:prstGeom prst="rect">
            <a:avLst/>
          </a:prstGeom>
          <a:noFill/>
          <a:ln>
            <a:noFill/>
          </a:ln>
        </p:spPr>
        <p:txBody>
          <a:bodyPr lIns="0" tIns="0" rIns="0" bIns="0" anchor="ctr"/>
          <a:lstStyle/>
          <a:p>
            <a:endParaRPr lang="en-US" altLang="ko-KR"/>
          </a:p>
        </p:txBody>
      </p:sp>
      <p:sp>
        <p:nvSpPr>
          <p:cNvPr id="4" name="텍스트 개체 틀 3"/>
          <p:cNvSpPr txBox="1">
            <a:spLocks noGrp="1"/>
          </p:cNvSpPr>
          <p:nvPr>
            <p:ph type="body" idx="1"/>
          </p:nvPr>
        </p:nvSpPr>
        <p:spPr>
          <a:xfrm>
            <a:off x="740879" y="2101680"/>
            <a:ext cx="8607960" cy="4762440"/>
          </a:xfrm>
          <a:prstGeom prst="rect">
            <a:avLst/>
          </a:prstGeom>
          <a:noFill/>
          <a:ln>
            <a:noFill/>
          </a:ln>
        </p:spPr>
        <p:txBody>
          <a:bodyPr lIns="0" tIns="0" rIns="0" bIns="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a:p>
        </p:txBody>
      </p:sp>
      <p:sp>
        <p:nvSpPr>
          <p:cNvPr id="5" name="직사각형 4"/>
          <p:cNvSpPr/>
          <p:nvPr/>
        </p:nvSpPr>
        <p:spPr>
          <a:xfrm>
            <a:off x="0" y="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6" name="직사각형 5"/>
          <p:cNvSpPr/>
          <p:nvPr/>
        </p:nvSpPr>
        <p:spPr>
          <a:xfrm>
            <a:off x="0" y="2381399"/>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
        <p:nvSpPr>
          <p:cNvPr id="7" name="직사각형 6"/>
          <p:cNvSpPr/>
          <p:nvPr/>
        </p:nvSpPr>
        <p:spPr>
          <a:xfrm>
            <a:off x="0" y="116856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en-US" sz="2400" b="0" i="0">
              <a:latin typeface="바탕" pitchFamily="18"/>
              <a:ea typeface="바탕"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altLang="ko-KR" sz="2400" b="1" i="0" u="none" strike="noStrike">
          <a:ln>
            <a:noFill/>
          </a:ln>
          <a:solidFill>
            <a:srgbClr val="333333"/>
          </a:solidFill>
          <a:latin typeface="SunGulim" pitchFamily="34"/>
          <a:cs typeface="Tahoma" pitchFamily="2"/>
        </a:defRPr>
      </a:lvl1pPr>
    </p:titleStyle>
    <p:bodyStyle>
      <a:lvl1pPr marL="0" marR="0" indent="0" algn="l" rtl="0" hangingPunct="0">
        <a:spcBef>
          <a:spcPts val="0"/>
        </a:spcBef>
        <a:spcAft>
          <a:spcPts val="0"/>
        </a:spcAft>
        <a:tabLst/>
        <a:defRPr lang="en-US" altLang="ko-KR" sz="2400" b="0" i="0" u="none" strike="noStrike">
          <a:ln>
            <a:noFill/>
          </a:ln>
          <a:solidFill>
            <a:srgbClr val="000000"/>
          </a:solidFill>
          <a:latin typeface="SunGulim" pitchFamily="34"/>
          <a:cs typeface="Tahoma" pitchFamily="2"/>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052" name="Picture 4" descr="독도 전경(1977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908" y="4118830"/>
            <a:ext cx="2880443" cy="3398762"/>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p:cNvPicPr>
            <a:picLocks noChangeAspect="1"/>
          </p:cNvPicPr>
          <p:nvPr/>
        </p:nvPicPr>
        <p:blipFill>
          <a:blip r:embed="rId4"/>
          <a:stretch>
            <a:fillRect/>
          </a:stretch>
        </p:blipFill>
        <p:spPr>
          <a:xfrm>
            <a:off x="740879" y="2101680"/>
            <a:ext cx="2565029" cy="3432491"/>
          </a:xfrm>
          <a:prstGeom prst="rect">
            <a:avLst/>
          </a:prstGeom>
        </p:spPr>
      </p:pic>
      <p:sp>
        <p:nvSpPr>
          <p:cNvPr id="2" name="제목 1"/>
          <p:cNvSpPr txBox="1">
            <a:spLocks noGrp="1"/>
          </p:cNvSpPr>
          <p:nvPr>
            <p:ph type="title" idx="4294967295"/>
          </p:nvPr>
        </p:nvSpPr>
        <p:spPr/>
        <p:txBody>
          <a:bodyPr/>
          <a:lstStyle/>
          <a:p>
            <a:pPr lvl="0"/>
            <a:r>
              <a:rPr lang="ko-KR" altLang="en-US" sz="4400"/>
              <a:t>독도 문제 해결 방안</a:t>
            </a:r>
          </a:p>
        </p:txBody>
      </p:sp>
      <p:sp>
        <p:nvSpPr>
          <p:cNvPr id="3" name="텍스트 개체 틀 2"/>
          <p:cNvSpPr txBox="1">
            <a:spLocks noGrp="1"/>
          </p:cNvSpPr>
          <p:nvPr>
            <p:ph type="body" idx="4294967295"/>
          </p:nvPr>
        </p:nvSpPr>
        <p:spPr>
          <a:xfrm>
            <a:off x="383171" y="2101680"/>
            <a:ext cx="8607960" cy="4762440"/>
          </a:xfrm>
        </p:spPr>
        <p:txBody>
          <a:bodyPr/>
          <a:lstStyle/>
          <a:p>
            <a:pPr lvl="0"/>
            <a:endParaRPr lang="en-US" dirty="0"/>
          </a:p>
          <a:p>
            <a:pPr lvl="0"/>
            <a:endParaRPr lang="en-US" dirty="0"/>
          </a:p>
        </p:txBody>
      </p:sp>
      <p:sp>
        <p:nvSpPr>
          <p:cNvPr id="4" name="TextBox 3"/>
          <p:cNvSpPr txBox="1"/>
          <p:nvPr/>
        </p:nvSpPr>
        <p:spPr>
          <a:xfrm>
            <a:off x="3836845" y="2945708"/>
            <a:ext cx="6405508" cy="3918412"/>
          </a:xfrm>
          <a:prstGeom prst="rect">
            <a:avLst/>
          </a:prstGeom>
          <a:noFill/>
          <a:ln>
            <a:noFill/>
          </a:ln>
        </p:spPr>
        <p:txBody>
          <a:bodyPr vert="horz" wrap="none" lIns="90000" tIns="45000" rIns="90000" bIns="45000" anchorCtr="0" compatLnSpc="0"/>
          <a:lstStyle/>
          <a:p>
            <a:pPr marL="0" marR="0" lvl="0" indent="0" algn="l" rtl="0" hangingPunct="0">
              <a:lnSpc>
                <a:spcPct val="100000"/>
              </a:lnSpc>
              <a:spcBef>
                <a:spcPts val="0"/>
              </a:spcBef>
              <a:spcAft>
                <a:spcPts val="0"/>
              </a:spcAft>
              <a:buClr>
                <a:srgbClr val="000000"/>
              </a:buClr>
              <a:buSzPct val="45000"/>
              <a:buFont typeface="StarSymbol"/>
              <a:buChar char="●"/>
              <a:tabLst/>
            </a:pPr>
            <a:r>
              <a:rPr lang="en-US" sz="1800" b="0" i="0" u="none" strike="noStrike" kern="1200" dirty="0">
                <a:ln>
                  <a:noFill/>
                </a:ln>
                <a:solidFill>
                  <a:schemeClr val="bg1">
                    <a:lumMod val="95000"/>
                  </a:schemeClr>
                </a:solidFill>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독도의 해결 방안에는</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정말 다양한 해결 방안이 존재합니다</a:t>
            </a:r>
            <a:r>
              <a:rPr lang="en-US" sz="2000" b="0" i="0" u="none" strike="noStrike" kern="1200" dirty="0">
                <a:ln>
                  <a:noFill/>
                </a:ln>
                <a:latin typeface="굴림" pitchFamily="18"/>
                <a:ea typeface="굴림" pitchFamily="2"/>
                <a:cs typeface="Mangal" pitchFamily="2"/>
              </a:rPr>
              <a:t>.</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문득 생각을 다르게 한 번 해보았습니다</a:t>
            </a:r>
            <a:r>
              <a:rPr lang="en-US" sz="2000" b="0" i="0" u="none" strike="noStrike" kern="1200" dirty="0">
                <a:ln>
                  <a:noFill/>
                </a:ln>
                <a:latin typeface="굴림" pitchFamily="18"/>
                <a:ea typeface="굴림" pitchFamily="2"/>
                <a:cs typeface="Mangal" pitchFamily="2"/>
              </a:rPr>
              <a:t>.</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 </a:t>
            </a:r>
            <a:r>
              <a:rPr lang="ko-KR" sz="2000" b="0" i="0" u="none" strike="noStrike" kern="1200" dirty="0">
                <a:ln>
                  <a:noFill/>
                </a:ln>
                <a:latin typeface="굴림" pitchFamily="18"/>
                <a:ea typeface="굴림" pitchFamily="2"/>
                <a:cs typeface="Mangal" pitchFamily="2"/>
              </a:rPr>
              <a:t>일본이 독도를 자기 땅이라고 우기는 이유는</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다 거짓말 </a:t>
            </a:r>
            <a:r>
              <a:rPr lang="ko-KR" sz="2000" b="0" i="0" u="none" strike="noStrike" kern="1200" dirty="0" err="1">
                <a:ln>
                  <a:noFill/>
                </a:ln>
                <a:latin typeface="굴림" pitchFamily="18"/>
                <a:ea typeface="굴림" pitchFamily="2"/>
                <a:cs typeface="Mangal" pitchFamily="2"/>
              </a:rPr>
              <a:t>일텐데</a:t>
            </a:r>
            <a:r>
              <a:rPr lang="ko-KR" sz="2000" b="0" i="0" u="none" strike="noStrike" kern="1200" dirty="0">
                <a:ln>
                  <a:noFill/>
                </a:ln>
                <a:latin typeface="굴림" pitchFamily="18"/>
                <a:ea typeface="굴림" pitchFamily="2"/>
                <a:cs typeface="Mangal" pitchFamily="2"/>
              </a:rPr>
              <a:t> 그 거짓말을 증명해내면</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자연스럽게 해결되지 않을까</a:t>
            </a: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라고 그리고 나서</a:t>
            </a:r>
          </a:p>
          <a:p>
            <a:pPr marL="0" marR="0" lvl="0" indent="0" algn="l" rtl="0" hangingPunct="0">
              <a:lnSpc>
                <a:spcPct val="100000"/>
              </a:lnSpc>
              <a:spcBef>
                <a:spcPts val="0"/>
              </a:spcBef>
              <a:spcAft>
                <a:spcPts val="0"/>
              </a:spcAft>
              <a:buNone/>
              <a:tabLst/>
            </a:pPr>
            <a:r>
              <a:rPr lang="en-US" sz="2000" b="0" i="0" u="none" strike="noStrike" kern="1200" dirty="0">
                <a:ln>
                  <a:noFill/>
                </a:ln>
                <a:latin typeface="굴림" pitchFamily="18"/>
                <a:ea typeface="굴림" pitchFamily="2"/>
                <a:cs typeface="Mangal" pitchFamily="2"/>
              </a:rPr>
              <a:t>  </a:t>
            </a:r>
            <a:r>
              <a:rPr lang="ko-KR" sz="2000" b="0" i="0" u="none" strike="noStrike" kern="1200" dirty="0">
                <a:ln>
                  <a:noFill/>
                </a:ln>
                <a:latin typeface="굴림" pitchFamily="18"/>
                <a:ea typeface="굴림" pitchFamily="2"/>
                <a:cs typeface="Mangal" pitchFamily="2"/>
              </a:rPr>
              <a:t>일본의 </a:t>
            </a:r>
            <a:r>
              <a:rPr lang="en-US" sz="2000" b="0" i="0" u="none" strike="noStrike" kern="1200" dirty="0">
                <a:ln>
                  <a:noFill/>
                </a:ln>
                <a:latin typeface="굴림" pitchFamily="18"/>
                <a:ea typeface="굴림" pitchFamily="2"/>
                <a:cs typeface="Mangal" pitchFamily="2"/>
              </a:rPr>
              <a:t>3</a:t>
            </a:r>
            <a:r>
              <a:rPr lang="ko-KR" sz="2000" b="0" i="0" u="none" strike="noStrike" kern="1200" dirty="0">
                <a:ln>
                  <a:noFill/>
                </a:ln>
                <a:latin typeface="굴림" pitchFamily="18"/>
                <a:ea typeface="굴림" pitchFamily="2"/>
                <a:cs typeface="Mangal" pitchFamily="2"/>
              </a:rPr>
              <a:t>가지 대표적인 주장을 알아보았습니다</a:t>
            </a:r>
            <a:r>
              <a:rPr lang="en-US" sz="2000" b="0" i="0" u="none" strike="noStrike" kern="1200" dirty="0">
                <a:ln>
                  <a:noFill/>
                </a:ln>
                <a:latin typeface="굴림" pitchFamily="18"/>
                <a:ea typeface="굴림" pitchFamily="2"/>
                <a:cs typeface="Mangal" pitchFamily="2"/>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제목 1"/>
          <p:cNvSpPr txBox="1">
            <a:spLocks noGrp="1"/>
          </p:cNvSpPr>
          <p:nvPr>
            <p:ph type="title" idx="4294967295"/>
          </p:nvPr>
        </p:nvSpPr>
        <p:spPr/>
        <p:txBody>
          <a:bodyPr/>
          <a:lstStyle/>
          <a:p>
            <a:pPr lvl="0"/>
            <a:r>
              <a:rPr lang="en-US" sz="4400" dirty="0"/>
              <a:t>1. 17</a:t>
            </a:r>
            <a:r>
              <a:rPr lang="ko-KR" altLang="en-US" sz="4400" dirty="0"/>
              <a:t>세기 부터 독도를 이용했다</a:t>
            </a:r>
            <a:r>
              <a:rPr lang="en-US" altLang="ko-KR" sz="4400" dirty="0"/>
              <a:t>.</a:t>
            </a:r>
          </a:p>
        </p:txBody>
      </p:sp>
      <p:sp>
        <p:nvSpPr>
          <p:cNvPr id="3" name="텍스트 개체 틀 2"/>
          <p:cNvSpPr txBox="1">
            <a:spLocks noGrp="1"/>
          </p:cNvSpPr>
          <p:nvPr>
            <p:ph type="body" idx="4294967295"/>
          </p:nvPr>
        </p:nvSpPr>
        <p:spPr/>
        <p:txBody>
          <a:bodyPr/>
          <a:lstStyle/>
          <a:p>
            <a:pPr lvl="0"/>
            <a:r>
              <a:rPr lang="en-US" dirty="0"/>
              <a:t> </a:t>
            </a:r>
          </a:p>
        </p:txBody>
      </p:sp>
      <p:sp>
        <p:nvSpPr>
          <p:cNvPr id="4" name="TextBox 3"/>
          <p:cNvSpPr txBox="1"/>
          <p:nvPr/>
        </p:nvSpPr>
        <p:spPr>
          <a:xfrm>
            <a:off x="648000" y="2072519"/>
            <a:ext cx="9217800" cy="3497759"/>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SzPct val="45000"/>
              <a:buFont typeface="StarSymbol"/>
              <a:buChar char="●"/>
              <a:tabLst/>
            </a:pPr>
            <a:r>
              <a:rPr lang="en-US" sz="1800" b="0" i="0" u="none" strike="noStrike" kern="1200" dirty="0" smtClean="0">
                <a:ln>
                  <a:noFill/>
                </a:ln>
                <a:latin typeface="굴림" pitchFamily="18"/>
                <a:ea typeface="굴림" pitchFamily="2"/>
                <a:cs typeface="Mangal" pitchFamily="2"/>
              </a:rPr>
              <a:t>.</a:t>
            </a:r>
            <a:r>
              <a:rPr lang="en-US" altLang="ko-KR" dirty="0" smtClean="0">
                <a:latin typeface="굴림" pitchFamily="18"/>
                <a:ea typeface="굴림" pitchFamily="2"/>
                <a:cs typeface="Mangal" pitchFamily="2"/>
              </a:rPr>
              <a:t> </a:t>
            </a:r>
            <a:r>
              <a:rPr lang="en-US" altLang="ko-KR" dirty="0">
                <a:latin typeface="굴림" pitchFamily="18"/>
                <a:ea typeface="굴림" pitchFamily="2"/>
                <a:cs typeface="Mangal" pitchFamily="2"/>
              </a:rPr>
              <a:t>1618</a:t>
            </a:r>
            <a:r>
              <a:rPr lang="ko-KR" altLang="ko-KR" dirty="0">
                <a:latin typeface="굴림" pitchFamily="18"/>
                <a:ea typeface="굴림" pitchFamily="2"/>
                <a:cs typeface="Mangal" pitchFamily="2"/>
              </a:rPr>
              <a:t>년에는 </a:t>
            </a:r>
            <a:r>
              <a:rPr lang="ko-KR" altLang="ko-KR" dirty="0" err="1">
                <a:latin typeface="굴림" pitchFamily="18"/>
                <a:ea typeface="굴림" pitchFamily="2"/>
                <a:cs typeface="Mangal" pitchFamily="2"/>
              </a:rPr>
              <a:t>도쿠가와</a:t>
            </a:r>
            <a:r>
              <a:rPr lang="ko-KR" altLang="ko-KR" dirty="0">
                <a:latin typeface="굴림" pitchFamily="18"/>
                <a:ea typeface="굴림" pitchFamily="2"/>
                <a:cs typeface="Mangal" pitchFamily="2"/>
              </a:rPr>
              <a:t> 막부에 의해 죽도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울릉도）도해 면허가 오야</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大谷</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a:t>
            </a:r>
            <a:r>
              <a:rPr lang="ko-KR" altLang="ko-KR" dirty="0" err="1">
                <a:latin typeface="굴림" pitchFamily="18"/>
                <a:ea typeface="굴림" pitchFamily="2"/>
                <a:cs typeface="Mangal" pitchFamily="2"/>
              </a:rPr>
              <a:t>무라카와</a:t>
            </a:r>
            <a:r>
              <a:rPr lang="en-US" altLang="ko-KR" dirty="0">
                <a:latin typeface="굴림" pitchFamily="18"/>
                <a:ea typeface="굴림" pitchFamily="2"/>
                <a:cs typeface="Mangal" pitchFamily="2"/>
              </a:rPr>
              <a:t>(</a:t>
            </a:r>
            <a:r>
              <a:rPr lang="ko-KR" altLang="ko-KR" dirty="0" err="1">
                <a:latin typeface="굴림" pitchFamily="18"/>
                <a:ea typeface="굴림" pitchFamily="2"/>
                <a:cs typeface="Mangal" pitchFamily="2"/>
              </a:rPr>
              <a:t>村川</a:t>
            </a:r>
            <a:r>
              <a:rPr lang="en-US" altLang="ko-KR" dirty="0">
                <a:latin typeface="굴림" pitchFamily="18"/>
                <a:ea typeface="굴림" pitchFamily="2"/>
                <a:cs typeface="Mangal" pitchFamily="2"/>
              </a:rPr>
              <a:t>)</a:t>
            </a:r>
          </a:p>
          <a:p>
            <a:pPr lvl="0" hangingPunct="0">
              <a:buSzPct val="45000"/>
            </a:pP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두 집안에 내려졌다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송도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현재의 독도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는 어로나 울릉도로의 중계지로 이용되었다</a:t>
            </a:r>
            <a:r>
              <a:rPr lang="en-US" altLang="ko-KR" dirty="0">
                <a:latin typeface="굴림" pitchFamily="18"/>
                <a:ea typeface="굴림" pitchFamily="2"/>
                <a:cs typeface="Mangal" pitchFamily="2"/>
              </a:rPr>
              <a:t>. </a:t>
            </a:r>
          </a:p>
          <a:p>
            <a:pPr lvl="0" hangingPunct="0">
              <a:buSzPct val="45000"/>
            </a:pPr>
            <a:r>
              <a:rPr lang="ko-KR" altLang="ko-KR" dirty="0">
                <a:latin typeface="굴림" pitchFamily="18"/>
                <a:ea typeface="굴림" pitchFamily="2"/>
                <a:cs typeface="Mangal" pitchFamily="2"/>
              </a:rPr>
              <a:t>그 이전의 조선인이 이 섬을 이용했다는 자료는 존재하지 않는다</a:t>
            </a:r>
            <a:r>
              <a:rPr lang="en-US" altLang="ko-KR" dirty="0">
                <a:latin typeface="굴림" pitchFamily="18"/>
                <a:ea typeface="굴림" pitchFamily="2"/>
                <a:cs typeface="Mangal" pitchFamily="2"/>
              </a:rPr>
              <a:t>.</a:t>
            </a:r>
          </a:p>
          <a:p>
            <a:pPr lvl="0" hangingPunct="0">
              <a:buSzPct val="45000"/>
              <a:buFont typeface="StarSymbol"/>
              <a:buChar char="●"/>
            </a:pPr>
            <a:r>
              <a:rPr lang="en-US" altLang="ko-KR" dirty="0">
                <a:latin typeface="굴림" pitchFamily="18"/>
                <a:ea typeface="굴림" pitchFamily="2"/>
                <a:cs typeface="Mangal" pitchFamily="2"/>
              </a:rPr>
              <a:t>'</a:t>
            </a:r>
            <a:r>
              <a:rPr lang="ko-KR" altLang="ko-KR" dirty="0" err="1">
                <a:latin typeface="굴림" pitchFamily="18"/>
                <a:ea typeface="굴림" pitchFamily="2"/>
                <a:cs typeface="Mangal" pitchFamily="2"/>
              </a:rPr>
              <a:t>은주시청합기</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의 글 중에는</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북서쪽으로 </a:t>
            </a:r>
            <a:r>
              <a:rPr lang="en-US" altLang="ko-KR" dirty="0">
                <a:latin typeface="굴림" pitchFamily="18"/>
                <a:ea typeface="굴림" pitchFamily="2"/>
                <a:cs typeface="Mangal" pitchFamily="2"/>
              </a:rPr>
              <a:t>1</a:t>
            </a:r>
            <a:r>
              <a:rPr lang="ko-KR" altLang="ko-KR" dirty="0">
                <a:latin typeface="굴림" pitchFamily="18"/>
                <a:ea typeface="굴림" pitchFamily="2"/>
                <a:cs typeface="Mangal" pitchFamily="2"/>
              </a:rPr>
              <a:t>박 </a:t>
            </a:r>
            <a:r>
              <a:rPr lang="en-US" altLang="ko-KR" dirty="0">
                <a:latin typeface="굴림" pitchFamily="18"/>
                <a:ea typeface="굴림" pitchFamily="2"/>
                <a:cs typeface="Mangal" pitchFamily="2"/>
              </a:rPr>
              <a:t>2</a:t>
            </a:r>
            <a:r>
              <a:rPr lang="ko-KR" altLang="ko-KR" dirty="0">
                <a:latin typeface="굴림" pitchFamily="18"/>
                <a:ea typeface="굴림" pitchFamily="2"/>
                <a:cs typeface="Mangal" pitchFamily="2"/>
              </a:rPr>
              <a:t>일 가서 </a:t>
            </a:r>
            <a:r>
              <a:rPr lang="ko-KR" altLang="ko-KR" dirty="0" err="1">
                <a:latin typeface="굴림" pitchFamily="18"/>
                <a:ea typeface="굴림" pitchFamily="2"/>
                <a:cs typeface="Mangal" pitchFamily="2"/>
              </a:rPr>
              <a:t>마츠시마</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현재의 독도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가 있다</a:t>
            </a:r>
            <a:r>
              <a:rPr lang="en-US" altLang="ko-KR" dirty="0">
                <a:latin typeface="굴림" pitchFamily="18"/>
                <a:ea typeface="굴림" pitchFamily="2"/>
                <a:cs typeface="Mangal" pitchFamily="2"/>
              </a:rPr>
              <a:t>. </a:t>
            </a:r>
          </a:p>
          <a:p>
            <a:pPr lvl="0" hangingPunct="0">
              <a:buSzPct val="45000"/>
            </a:pP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또 하루 정도에 </a:t>
            </a:r>
            <a:r>
              <a:rPr lang="ko-KR" altLang="ko-KR" dirty="0" err="1">
                <a:latin typeface="굴림" pitchFamily="18"/>
                <a:ea typeface="굴림" pitchFamily="2"/>
                <a:cs typeface="Mangal" pitchFamily="2"/>
              </a:rPr>
              <a:t>다케시마</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울릉도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가 있다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풍속에 </a:t>
            </a:r>
            <a:r>
              <a:rPr lang="ko-KR" altLang="ko-KR" dirty="0" err="1">
                <a:latin typeface="굴림" pitchFamily="18"/>
                <a:ea typeface="굴림" pitchFamily="2"/>
                <a:cs typeface="Mangal" pitchFamily="2"/>
              </a:rPr>
              <a:t>기죽도</a:t>
            </a:r>
            <a:r>
              <a:rPr lang="en-US" altLang="ko-KR" dirty="0">
                <a:latin typeface="굴림" pitchFamily="18"/>
                <a:ea typeface="굴림" pitchFamily="2"/>
                <a:cs typeface="Mangal" pitchFamily="2"/>
              </a:rPr>
              <a:t>(</a:t>
            </a:r>
            <a:r>
              <a:rPr lang="ko-KR" altLang="ko-KR" dirty="0" err="1">
                <a:latin typeface="굴림" pitchFamily="18"/>
                <a:ea typeface="굴림" pitchFamily="2"/>
                <a:cs typeface="Mangal" pitchFamily="2"/>
              </a:rPr>
              <a:t>磯竹島</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라 하여 대나무</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물고기</a:t>
            </a:r>
            <a:r>
              <a:rPr lang="en-US" altLang="ko-KR" dirty="0">
                <a:latin typeface="굴림" pitchFamily="18"/>
                <a:ea typeface="굴림" pitchFamily="2"/>
                <a:cs typeface="Mangal" pitchFamily="2"/>
              </a:rPr>
              <a:t>,</a:t>
            </a:r>
          </a:p>
          <a:p>
            <a:pPr lvl="0" hangingPunct="0">
              <a:buSzPct val="45000"/>
            </a:pPr>
            <a:r>
              <a:rPr lang="en-US" altLang="ko-KR" dirty="0">
                <a:latin typeface="굴림" pitchFamily="18"/>
                <a:ea typeface="굴림" pitchFamily="2"/>
                <a:cs typeface="Mangal" pitchFamily="2"/>
              </a:rPr>
              <a:t> </a:t>
            </a:r>
            <a:r>
              <a:rPr lang="ko-KR" altLang="ko-KR" dirty="0" err="1">
                <a:latin typeface="굴림" pitchFamily="18"/>
                <a:ea typeface="굴림" pitchFamily="2"/>
                <a:cs typeface="Mangal" pitchFamily="2"/>
              </a:rPr>
              <a:t>강치가</a:t>
            </a:r>
            <a:r>
              <a:rPr lang="ko-KR" altLang="ko-KR" dirty="0">
                <a:latin typeface="굴림" pitchFamily="18"/>
                <a:ea typeface="굴림" pitchFamily="2"/>
                <a:cs typeface="Mangal" pitchFamily="2"/>
              </a:rPr>
              <a:t> 많다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이 두 섬은 무인도이다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라고 하여</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현재의 독도도 분명히 인식하고 있다</a:t>
            </a:r>
            <a:r>
              <a:rPr lang="en-US" altLang="ko-KR" dirty="0">
                <a:latin typeface="굴림" pitchFamily="18"/>
                <a:ea typeface="굴림" pitchFamily="2"/>
                <a:cs typeface="Mangal" pitchFamily="2"/>
              </a:rPr>
              <a:t>. </a:t>
            </a:r>
            <a:endParaRPr lang="en-US" altLang="ko-KR" dirty="0" smtClean="0">
              <a:latin typeface="굴림" pitchFamily="18"/>
              <a:ea typeface="굴림" pitchFamily="2"/>
              <a:cs typeface="Mangal" pitchFamily="2"/>
            </a:endParaRPr>
          </a:p>
          <a:p>
            <a:pPr lvl="0" hangingPunct="0">
              <a:buSzPct val="45000"/>
            </a:pP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울릉도에는</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이 문헌의 </a:t>
            </a:r>
            <a:r>
              <a:rPr lang="en-US" altLang="ko-KR" dirty="0">
                <a:latin typeface="굴림" pitchFamily="18"/>
                <a:ea typeface="굴림" pitchFamily="2"/>
                <a:cs typeface="Mangal" pitchFamily="2"/>
              </a:rPr>
              <a:t>50</a:t>
            </a:r>
            <a:r>
              <a:rPr lang="ko-KR" altLang="ko-KR" dirty="0">
                <a:latin typeface="굴림" pitchFamily="18"/>
                <a:ea typeface="굴림" pitchFamily="2"/>
                <a:cs typeface="Mangal" pitchFamily="2"/>
              </a:rPr>
              <a:t>년도 전부터 막부의 허가를 받아 </a:t>
            </a:r>
            <a:r>
              <a:rPr lang="ko-KR" altLang="ko-KR" dirty="0" err="1">
                <a:latin typeface="굴림" pitchFamily="18"/>
                <a:ea typeface="굴림" pitchFamily="2"/>
                <a:cs typeface="Mangal" pitchFamily="2"/>
              </a:rPr>
              <a:t>호키의</a:t>
            </a:r>
            <a:r>
              <a:rPr lang="ko-KR" altLang="ko-KR" dirty="0">
                <a:latin typeface="굴림" pitchFamily="18"/>
                <a:ea typeface="굴림" pitchFamily="2"/>
                <a:cs typeface="Mangal" pitchFamily="2"/>
              </a:rPr>
              <a:t> </a:t>
            </a:r>
            <a:r>
              <a:rPr lang="ko-KR" altLang="ko-KR" dirty="0" err="1">
                <a:latin typeface="굴림" pitchFamily="18"/>
                <a:ea typeface="굴림" pitchFamily="2"/>
                <a:cs typeface="Mangal" pitchFamily="2"/>
              </a:rPr>
              <a:t>요나고에서</a:t>
            </a:r>
            <a:r>
              <a:rPr lang="ko-KR" altLang="ko-KR" dirty="0">
                <a:latin typeface="굴림" pitchFamily="18"/>
                <a:ea typeface="굴림" pitchFamily="2"/>
                <a:cs typeface="Mangal" pitchFamily="2"/>
              </a:rPr>
              <a:t> 어로나 </a:t>
            </a:r>
            <a:endParaRPr lang="en-US" altLang="ko-KR" dirty="0">
              <a:latin typeface="굴림" pitchFamily="18"/>
              <a:ea typeface="굴림" pitchFamily="2"/>
              <a:cs typeface="Mangal" pitchFamily="2"/>
            </a:endParaRPr>
          </a:p>
          <a:p>
            <a:pPr lvl="0" hangingPunct="0">
              <a:buSzPct val="45000"/>
            </a:pPr>
            <a:r>
              <a:rPr lang="ko-KR" altLang="ko-KR" dirty="0">
                <a:latin typeface="굴림" pitchFamily="18"/>
                <a:ea typeface="굴림" pitchFamily="2"/>
                <a:cs typeface="Mangal" pitchFamily="2"/>
              </a:rPr>
              <a:t>대나무의 벌채 등을 위해 건너가 있다</a:t>
            </a:r>
            <a:r>
              <a:rPr lang="en-US" altLang="ko-KR" dirty="0">
                <a:latin typeface="굴림" pitchFamily="18"/>
                <a:ea typeface="굴림" pitchFamily="2"/>
                <a:cs typeface="Mangal" pitchFamily="2"/>
              </a:rPr>
              <a:t>.</a:t>
            </a:r>
          </a:p>
          <a:p>
            <a:pPr lvl="0" hangingPunct="0">
              <a:buSzPct val="45000"/>
              <a:buFont typeface="StarSymbol"/>
              <a:buChar char="●"/>
            </a:pPr>
            <a:r>
              <a:rPr lang="ko-KR" altLang="ko-KR" dirty="0">
                <a:latin typeface="굴림" pitchFamily="18"/>
                <a:ea typeface="굴림" pitchFamily="2"/>
                <a:cs typeface="Mangal" pitchFamily="2"/>
              </a:rPr>
              <a:t>일본의 </a:t>
            </a:r>
            <a:r>
              <a:rPr lang="ko-KR" altLang="ko-KR" dirty="0" err="1">
                <a:latin typeface="굴림" pitchFamily="18"/>
                <a:ea typeface="굴림" pitchFamily="2"/>
                <a:cs typeface="Mangal" pitchFamily="2"/>
              </a:rPr>
              <a:t>삼국통람여지노정전도에</a:t>
            </a:r>
            <a:r>
              <a:rPr lang="ko-KR" altLang="ko-KR" dirty="0">
                <a:latin typeface="굴림" pitchFamily="18"/>
                <a:ea typeface="굴림" pitchFamily="2"/>
                <a:cs typeface="Mangal" pitchFamily="2"/>
              </a:rPr>
              <a:t> 그려져 있는 죽도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울릉도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의 북동쪽에 남북으로 긴 작은</a:t>
            </a:r>
            <a:endParaRPr lang="en-US" altLang="ko-KR" dirty="0">
              <a:latin typeface="굴림" pitchFamily="18"/>
              <a:ea typeface="굴림" pitchFamily="2"/>
              <a:cs typeface="Mangal" pitchFamily="2"/>
            </a:endParaRPr>
          </a:p>
          <a:p>
            <a:pPr lvl="0" hangingPunct="0">
              <a:buSzPct val="45000"/>
            </a:pPr>
            <a:r>
              <a:rPr lang="ko-KR" altLang="ko-KR" dirty="0">
                <a:latin typeface="굴림" pitchFamily="18"/>
                <a:ea typeface="굴림" pitchFamily="2"/>
                <a:cs typeface="Mangal" pitchFamily="2"/>
              </a:rPr>
              <a:t> 부속도가 있지만</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섬의 크기나 형태</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위치관계로 보듯이</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이것은 현재의 </a:t>
            </a:r>
            <a:r>
              <a:rPr lang="ko-KR" altLang="ko-KR" dirty="0" err="1">
                <a:latin typeface="굴림" pitchFamily="18"/>
                <a:ea typeface="굴림" pitchFamily="2"/>
                <a:cs typeface="Mangal" pitchFamily="2"/>
              </a:rPr>
              <a:t>죽서도에</a:t>
            </a:r>
            <a:r>
              <a:rPr lang="ko-KR" altLang="ko-KR" dirty="0">
                <a:latin typeface="굴림" pitchFamily="18"/>
                <a:ea typeface="굴림" pitchFamily="2"/>
                <a:cs typeface="Mangal" pitchFamily="2"/>
              </a:rPr>
              <a:t> 해상</a:t>
            </a:r>
            <a:endParaRPr lang="en-US" altLang="ko-KR" dirty="0">
              <a:latin typeface="굴림" pitchFamily="18"/>
              <a:ea typeface="굴림" pitchFamily="2"/>
              <a:cs typeface="Mangal" pitchFamily="2"/>
            </a:endParaRPr>
          </a:p>
          <a:p>
            <a:pPr lvl="0" hangingPunct="0">
              <a:buSzPct val="45000"/>
            </a:pPr>
            <a:r>
              <a:rPr lang="ko-KR" altLang="ko-KR" dirty="0">
                <a:latin typeface="굴림" pitchFamily="18"/>
                <a:ea typeface="굴림" pitchFamily="2"/>
                <a:cs typeface="Mangal" pitchFamily="2"/>
              </a:rPr>
              <a:t>한다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이 지도에 현재의 독도는 그려져 있지 않다</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당시는 이미 이 지도보다 훨씬 정확하지</a:t>
            </a:r>
            <a:endParaRPr lang="en-US" altLang="ko-KR" dirty="0">
              <a:latin typeface="굴림" pitchFamily="18"/>
              <a:ea typeface="굴림" pitchFamily="2"/>
              <a:cs typeface="Mangal" pitchFamily="2"/>
            </a:endParaRPr>
          </a:p>
          <a:p>
            <a:pPr lvl="0" hangingPunct="0">
              <a:buSzPct val="45000"/>
            </a:pPr>
            <a:r>
              <a:rPr lang="ko-KR" altLang="ko-KR" dirty="0">
                <a:latin typeface="굴림" pitchFamily="18"/>
                <a:ea typeface="굴림" pitchFamily="2"/>
                <a:cs typeface="Mangal" pitchFamily="2"/>
              </a:rPr>
              <a:t> 않은 경도</a:t>
            </a:r>
            <a:r>
              <a:rPr lang="en-US" altLang="ko-KR" dirty="0">
                <a:latin typeface="굴림" pitchFamily="18"/>
                <a:ea typeface="굴림" pitchFamily="2"/>
                <a:cs typeface="Mangal" pitchFamily="2"/>
              </a:rPr>
              <a:t>-</a:t>
            </a:r>
            <a:r>
              <a:rPr lang="ko-KR" altLang="ko-KR" dirty="0" err="1">
                <a:latin typeface="굴림" pitchFamily="18"/>
                <a:ea typeface="굴림" pitchFamily="2"/>
                <a:cs typeface="Mangal" pitchFamily="2"/>
              </a:rPr>
              <a:t>위도선을</a:t>
            </a:r>
            <a:r>
              <a:rPr lang="ko-KR" altLang="ko-KR" dirty="0">
                <a:latin typeface="굴림" pitchFamily="18"/>
                <a:ea typeface="굴림" pitchFamily="2"/>
                <a:cs typeface="Mangal" pitchFamily="2"/>
              </a:rPr>
              <a:t> 도입한 </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개정일본여지도정전도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가 보급되어 있었고</a:t>
            </a:r>
            <a:r>
              <a:rPr lang="en-US" altLang="ko-KR" dirty="0">
                <a:latin typeface="굴림" pitchFamily="18"/>
                <a:ea typeface="굴림" pitchFamily="2"/>
                <a:cs typeface="Mangal" pitchFamily="2"/>
              </a:rPr>
              <a:t>, </a:t>
            </a:r>
            <a:r>
              <a:rPr lang="ko-KR" altLang="ko-KR" dirty="0">
                <a:latin typeface="굴림" pitchFamily="18"/>
                <a:ea typeface="굴림" pitchFamily="2"/>
                <a:cs typeface="Mangal" pitchFamily="2"/>
              </a:rPr>
              <a:t>죽도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현재의 </a:t>
            </a:r>
            <a:endParaRPr lang="en-US" altLang="ko-KR" dirty="0">
              <a:latin typeface="굴림" pitchFamily="18"/>
              <a:ea typeface="굴림" pitchFamily="2"/>
              <a:cs typeface="Mangal" pitchFamily="2"/>
            </a:endParaRPr>
          </a:p>
          <a:p>
            <a:pPr lvl="0" hangingPunct="0">
              <a:buSzPct val="45000"/>
            </a:pPr>
            <a:r>
              <a:rPr lang="ko-KR" altLang="ko-KR" dirty="0">
                <a:latin typeface="굴림" pitchFamily="18"/>
                <a:ea typeface="굴림" pitchFamily="2"/>
                <a:cs typeface="Mangal" pitchFamily="2"/>
              </a:rPr>
              <a:t>울릉도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와 송도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현재의 독도</a:t>
            </a:r>
            <a:r>
              <a:rPr lang="en-US" altLang="ko-KR" dirty="0">
                <a:latin typeface="굴림" pitchFamily="18"/>
                <a:ea typeface="굴림" pitchFamily="2"/>
                <a:cs typeface="Mangal" pitchFamily="2"/>
              </a:rPr>
              <a:t>)</a:t>
            </a:r>
            <a:r>
              <a:rPr lang="ko-KR" altLang="ko-KR" dirty="0">
                <a:latin typeface="굴림" pitchFamily="18"/>
                <a:ea typeface="굴림" pitchFamily="2"/>
                <a:cs typeface="Mangal" pitchFamily="2"/>
              </a:rPr>
              <a:t>가 그려져 있다</a:t>
            </a:r>
            <a:endParaRPr lang="en-US" sz="1800" b="0" i="0" u="none" strike="noStrike" kern="1200" dirty="0">
              <a:ln>
                <a:noFill/>
              </a:ln>
              <a:latin typeface="굴림" pitchFamily="18"/>
              <a:ea typeface="굴림"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제목 1"/>
          <p:cNvSpPr txBox="1">
            <a:spLocks noGrp="1"/>
          </p:cNvSpPr>
          <p:nvPr>
            <p:ph type="title" idx="4294967295"/>
          </p:nvPr>
        </p:nvSpPr>
        <p:spPr/>
        <p:txBody>
          <a:bodyPr/>
          <a:lstStyle/>
          <a:p>
            <a:pPr lvl="0"/>
            <a:r>
              <a:rPr lang="ko-KR" altLang="en-US" sz="4400" dirty="0" smtClean="0"/>
              <a:t>독도가 우리 땅 이라는 증거</a:t>
            </a:r>
            <a:endParaRPr lang="ko-KR" altLang="en-US" sz="4400" dirty="0"/>
          </a:p>
        </p:txBody>
      </p:sp>
      <p:sp>
        <p:nvSpPr>
          <p:cNvPr id="3" name="텍스트 개체 틀 2"/>
          <p:cNvSpPr txBox="1">
            <a:spLocks noGrp="1"/>
          </p:cNvSpPr>
          <p:nvPr>
            <p:ph type="body" idx="4294967295"/>
          </p:nvPr>
        </p:nvSpPr>
        <p:spPr>
          <a:xfrm>
            <a:off x="792000" y="4281464"/>
            <a:ext cx="2808000" cy="1592280"/>
          </a:xfrm>
        </p:spPr>
        <p:txBody>
          <a:bodyPr/>
          <a:lstStyle/>
          <a:p>
            <a:pPr lvl="0"/>
            <a:endParaRPr lang="en-US" sz="1400" dirty="0"/>
          </a:p>
          <a:p>
            <a:pPr lvl="0"/>
            <a:endParaRPr lang="en-US" sz="1200" dirty="0"/>
          </a:p>
          <a:p>
            <a:pPr lvl="0"/>
            <a:r>
              <a:rPr lang="ko-KR" altLang="en-US" sz="1200" dirty="0"/>
              <a:t>가장 오래된 증거인 삼국사기</a:t>
            </a:r>
            <a:r>
              <a:rPr lang="en-US" sz="1200" dirty="0"/>
              <a:t>(1145)</a:t>
            </a:r>
          </a:p>
          <a:p>
            <a:pPr lvl="0">
              <a:buClr>
                <a:srgbClr val="0E594D"/>
              </a:buClr>
              <a:buSzPct val="45000"/>
            </a:pPr>
            <a:r>
              <a:rPr lang="ko-KR" altLang="en-US" sz="1200" dirty="0" smtClean="0"/>
              <a:t>제</a:t>
            </a:r>
            <a:r>
              <a:rPr lang="en-US" sz="1200" dirty="0" smtClean="0"/>
              <a:t>4</a:t>
            </a:r>
            <a:r>
              <a:rPr lang="ko-KR" altLang="en-US" sz="1200" dirty="0"/>
              <a:t>권 </a:t>
            </a:r>
            <a:r>
              <a:rPr lang="ko-KR" altLang="en-US" sz="1200" dirty="0" err="1"/>
              <a:t>신라본기</a:t>
            </a:r>
            <a:r>
              <a:rPr lang="ko-KR" altLang="en-US" sz="1200" dirty="0"/>
              <a:t> 제</a:t>
            </a:r>
            <a:r>
              <a:rPr lang="en-US" sz="1200" dirty="0"/>
              <a:t>4 </a:t>
            </a:r>
            <a:r>
              <a:rPr lang="ko-KR" altLang="en-US" sz="1200" dirty="0" err="1"/>
              <a:t>지증마립간</a:t>
            </a:r>
            <a:r>
              <a:rPr lang="ko-KR" altLang="en-US" sz="1200" dirty="0"/>
              <a:t> </a:t>
            </a:r>
            <a:r>
              <a:rPr lang="en-US" sz="1200" dirty="0"/>
              <a:t>13</a:t>
            </a:r>
            <a:r>
              <a:rPr lang="ko-KR" altLang="en-US" sz="1200" dirty="0"/>
              <a:t>년 </a:t>
            </a:r>
            <a:r>
              <a:rPr lang="ko-KR" altLang="en-US" sz="1200" dirty="0" smtClean="0"/>
              <a:t>조</a:t>
            </a:r>
          </a:p>
          <a:p>
            <a:pPr lvl="0">
              <a:buClr>
                <a:srgbClr val="0E594D"/>
              </a:buClr>
              <a:buSzPct val="45000"/>
            </a:pPr>
            <a:r>
              <a:rPr lang="ko-KR" altLang="en-US" sz="1400" dirty="0" smtClean="0"/>
              <a:t>“</a:t>
            </a:r>
            <a:r>
              <a:rPr lang="en-US" sz="1400" dirty="0" smtClean="0"/>
              <a:t>13</a:t>
            </a:r>
            <a:r>
              <a:rPr lang="ko-KR" altLang="en-US" sz="1400" dirty="0" smtClean="0"/>
              <a:t>년 </a:t>
            </a:r>
            <a:r>
              <a:rPr lang="en-US" sz="1400" dirty="0" smtClean="0"/>
              <a:t>6</a:t>
            </a:r>
            <a:r>
              <a:rPr lang="ko-KR" altLang="en-US" sz="1400" dirty="0" smtClean="0"/>
              <a:t>월 여름</a:t>
            </a:r>
            <a:r>
              <a:rPr lang="en-US" sz="1400" dirty="0" smtClean="0"/>
              <a:t>, </a:t>
            </a:r>
            <a:r>
              <a:rPr lang="ko-KR" altLang="en-US" sz="1400" dirty="0" smtClean="0"/>
              <a:t>우산국이 </a:t>
            </a:r>
            <a:r>
              <a:rPr lang="ko-KR" altLang="en-US" sz="1400" dirty="0" err="1" smtClean="0"/>
              <a:t>귀복하여</a:t>
            </a:r>
            <a:r>
              <a:rPr lang="ko-KR" altLang="en-US" sz="1400" dirty="0" smtClean="0"/>
              <a:t> 해마다 토산물을 공물로 바치기로 하였다</a:t>
            </a:r>
            <a:r>
              <a:rPr lang="en-US" sz="1400" dirty="0" smtClean="0"/>
              <a:t>. </a:t>
            </a:r>
            <a:r>
              <a:rPr lang="ko-KR" altLang="en-US" sz="1400" dirty="0" smtClean="0"/>
              <a:t>우산국은 명주의 정동쪽 바다에 있는 섬인데</a:t>
            </a:r>
            <a:r>
              <a:rPr lang="en-US" sz="1400" dirty="0" smtClean="0"/>
              <a:t>, </a:t>
            </a:r>
            <a:r>
              <a:rPr lang="ko-KR" altLang="en-US" sz="1400" dirty="0" smtClean="0"/>
              <a:t>울릉도라고도 한다</a:t>
            </a:r>
            <a:r>
              <a:rPr lang="en-US" sz="1400" dirty="0" smtClean="0"/>
              <a:t>.···</a:t>
            </a:r>
            <a:r>
              <a:rPr lang="ko-KR" altLang="en-US" sz="1400" dirty="0" smtClean="0"/>
              <a:t>백성들이 두려워하여 곧 항복하였다</a:t>
            </a:r>
            <a:r>
              <a:rPr lang="en-US" sz="1400" dirty="0" smtClean="0"/>
              <a:t>.”</a:t>
            </a:r>
          </a:p>
          <a:p>
            <a:pPr lvl="0">
              <a:buClr>
                <a:srgbClr val="0E594D"/>
              </a:buClr>
              <a:buSzPct val="45000"/>
              <a:buFont typeface="StarSymbol"/>
              <a:buChar char="●"/>
            </a:pPr>
            <a:endParaRPr lang="en-US" sz="1000" dirty="0" smtClean="0"/>
          </a:p>
          <a:p>
            <a:pPr lvl="0">
              <a:buClr>
                <a:srgbClr val="0E594D"/>
              </a:buClr>
              <a:buSzPct val="45000"/>
              <a:buFont typeface="StarSymbol"/>
              <a:buChar char="●"/>
            </a:pPr>
            <a:endParaRPr lang="en-US" sz="1000" dirty="0" smtClean="0"/>
          </a:p>
          <a:p>
            <a:pPr lvl="0">
              <a:buClr>
                <a:srgbClr val="0E594D"/>
              </a:buClr>
              <a:buSzPct val="45000"/>
              <a:buFont typeface="StarSymbol"/>
              <a:buChar char="●"/>
            </a:pPr>
            <a:endParaRPr lang="en-US" sz="1000" dirty="0"/>
          </a:p>
        </p:txBody>
      </p:sp>
      <p:sp>
        <p:nvSpPr>
          <p:cNvPr id="4" name="텍스트 개체 틀 3"/>
          <p:cNvSpPr txBox="1">
            <a:spLocks noGrp="1"/>
          </p:cNvSpPr>
          <p:nvPr>
            <p:ph type="body" idx="4294967295"/>
          </p:nvPr>
        </p:nvSpPr>
        <p:spPr>
          <a:xfrm>
            <a:off x="6577559" y="4368792"/>
            <a:ext cx="2771280" cy="1066320"/>
          </a:xfrm>
        </p:spPr>
        <p:txBody>
          <a:bodyPr/>
          <a:lstStyle/>
          <a:p>
            <a:pPr lvl="0"/>
            <a:endParaRPr lang="en-US" sz="1400" dirty="0"/>
          </a:p>
          <a:p>
            <a:pPr lvl="0"/>
            <a:r>
              <a:rPr lang="ko-KR" altLang="en-US" sz="1400" dirty="0"/>
              <a:t>만기요람</a:t>
            </a:r>
            <a:r>
              <a:rPr lang="en-US" altLang="ko-KR" sz="1400" dirty="0"/>
              <a:t>(1808)</a:t>
            </a:r>
          </a:p>
          <a:p>
            <a:pPr lvl="0">
              <a:buClr>
                <a:srgbClr val="0E594D"/>
              </a:buClr>
              <a:buSzPct val="45000"/>
              <a:buFont typeface="StarSymbol"/>
              <a:buChar char="●"/>
            </a:pPr>
            <a:r>
              <a:rPr lang="ko-KR" altLang="en-US" sz="1400" dirty="0" err="1"/>
              <a:t>여지지에</a:t>
            </a:r>
            <a:r>
              <a:rPr lang="ko-KR" altLang="en-US" sz="1400" dirty="0"/>
              <a:t> </a:t>
            </a:r>
            <a:r>
              <a:rPr lang="ko-KR" altLang="en-US" sz="1400" dirty="0" smtClean="0"/>
              <a:t>이르기를  </a:t>
            </a:r>
            <a:r>
              <a:rPr lang="en-US" altLang="ko-KR" sz="1400" dirty="0"/>
              <a:t>'</a:t>
            </a:r>
            <a:r>
              <a:rPr lang="ko-KR" altLang="en-US" sz="1400" dirty="0"/>
              <a:t>울릉도와 </a:t>
            </a:r>
            <a:r>
              <a:rPr lang="ko-KR" altLang="en-US" sz="1400" dirty="0" err="1"/>
              <a:t>우산도는</a:t>
            </a:r>
            <a:r>
              <a:rPr lang="ko-KR" altLang="en-US" sz="1400" dirty="0"/>
              <a:t> 모두 우산국 땅이다</a:t>
            </a:r>
            <a:r>
              <a:rPr lang="en-US" altLang="ko-KR" sz="1400" dirty="0"/>
              <a:t>. </a:t>
            </a:r>
            <a:r>
              <a:rPr lang="ko-KR" altLang="en-US" sz="1400" dirty="0" err="1"/>
              <a:t>우산도는</a:t>
            </a:r>
            <a:r>
              <a:rPr lang="ko-KR" altLang="en-US" sz="1400" dirty="0"/>
              <a:t> 왜인들이 </a:t>
            </a:r>
            <a:r>
              <a:rPr lang="ko-KR" altLang="en-US" sz="1400" dirty="0" smtClean="0"/>
              <a:t>말하는 송도이다</a:t>
            </a:r>
            <a:r>
              <a:rPr lang="en-US" altLang="ko-KR" sz="1400" dirty="0"/>
              <a:t>.' </a:t>
            </a:r>
            <a:r>
              <a:rPr lang="ko-KR" altLang="en-US" sz="1400" dirty="0"/>
              <a:t>라고 명시되어 있다</a:t>
            </a:r>
            <a:r>
              <a:rPr lang="en-US" altLang="ko-KR" sz="1400" dirty="0"/>
              <a:t>.</a:t>
            </a:r>
          </a:p>
        </p:txBody>
      </p:sp>
      <p:sp>
        <p:nvSpPr>
          <p:cNvPr id="7" name="텍스트 개체 틀 6"/>
          <p:cNvSpPr txBox="1">
            <a:spLocks noGrp="1"/>
          </p:cNvSpPr>
          <p:nvPr>
            <p:ph type="body" idx="4294967295"/>
          </p:nvPr>
        </p:nvSpPr>
        <p:spPr>
          <a:xfrm>
            <a:off x="3650759" y="4588919"/>
            <a:ext cx="2771280" cy="2271240"/>
          </a:xfrm>
        </p:spPr>
        <p:txBody>
          <a:bodyPr/>
          <a:lstStyle/>
          <a:p>
            <a:r>
              <a:rPr lang="ko-KR" altLang="en-US" sz="1400" dirty="0" smtClean="0"/>
              <a:t>동국문헌비고 </a:t>
            </a:r>
            <a:r>
              <a:rPr lang="en-US" altLang="ko-KR" sz="1400" dirty="0" smtClean="0"/>
              <a:t>(1770)</a:t>
            </a:r>
          </a:p>
          <a:p>
            <a:r>
              <a:rPr lang="ko-KR" altLang="en-US" sz="1400" dirty="0" smtClean="0"/>
              <a:t>동국문헌비고 여지고 에서 확대된 부분은 </a:t>
            </a:r>
            <a:r>
              <a:rPr lang="ko-KR" altLang="en-US" sz="1400" dirty="0" err="1" smtClean="0"/>
              <a:t>울릉우산개우산국지</a:t>
            </a:r>
            <a:r>
              <a:rPr lang="ko-KR" altLang="en-US" sz="1400" dirty="0" smtClean="0"/>
              <a:t> </a:t>
            </a:r>
            <a:r>
              <a:rPr lang="ko-KR" altLang="en-US" sz="1400" dirty="0" err="1" smtClean="0"/>
              <a:t>우산즉왜소위송도야</a:t>
            </a:r>
            <a:r>
              <a:rPr lang="ko-KR" altLang="en-US" sz="1400" dirty="0" smtClean="0"/>
              <a:t> 라는 글로 </a:t>
            </a:r>
            <a:r>
              <a:rPr lang="en-US" altLang="ko-KR" sz="1400" dirty="0" smtClean="0"/>
              <a:t>“</a:t>
            </a:r>
            <a:r>
              <a:rPr lang="ko-KR" altLang="en-US" sz="1400" dirty="0" smtClean="0"/>
              <a:t>울릉과 우산은 모두 우산국의 땅인데</a:t>
            </a:r>
            <a:r>
              <a:rPr lang="en-US" altLang="ko-KR" sz="1400" dirty="0" smtClean="0"/>
              <a:t>, </a:t>
            </a:r>
            <a:r>
              <a:rPr lang="ko-KR" altLang="en-US" sz="1400" dirty="0" smtClean="0"/>
              <a:t>우산은 일본이 말하는 송도</a:t>
            </a:r>
            <a:r>
              <a:rPr lang="en-US" altLang="ko-KR" sz="1400" dirty="0" smtClean="0"/>
              <a:t>.”</a:t>
            </a:r>
            <a:endParaRPr lang="en-US" altLang="ko-KR" sz="1400" dirty="0"/>
          </a:p>
        </p:txBody>
      </p:sp>
      <p:pic>
        <p:nvPicPr>
          <p:cNvPr id="9" name=""/>
          <p:cNvPicPr>
            <a:picLocks noChangeAspect="1"/>
          </p:cNvPicPr>
          <p:nvPr/>
        </p:nvPicPr>
        <p:blipFill>
          <a:blip r:embed="rId3">
            <a:lum bright="-50000"/>
            <a:alphaModFix/>
          </a:blip>
          <a:srcRect/>
          <a:stretch>
            <a:fillRect/>
          </a:stretch>
        </p:blipFill>
        <p:spPr>
          <a:xfrm>
            <a:off x="792000" y="2353913"/>
            <a:ext cx="2376360" cy="1946852"/>
          </a:xfrm>
          <a:prstGeom prst="rect">
            <a:avLst/>
          </a:prstGeom>
          <a:noFill/>
          <a:ln>
            <a:noFill/>
          </a:ln>
        </p:spPr>
      </p:pic>
      <p:pic>
        <p:nvPicPr>
          <p:cNvPr id="10" name=""/>
          <p:cNvPicPr>
            <a:picLocks noChangeAspect="1"/>
          </p:cNvPicPr>
          <p:nvPr/>
        </p:nvPicPr>
        <p:blipFill>
          <a:blip r:embed="rId4">
            <a:lum bright="-50000"/>
            <a:alphaModFix/>
          </a:blip>
          <a:srcRect/>
          <a:stretch>
            <a:fillRect/>
          </a:stretch>
        </p:blipFill>
        <p:spPr>
          <a:xfrm>
            <a:off x="6577559" y="2353913"/>
            <a:ext cx="2639272" cy="1927551"/>
          </a:xfrm>
          <a:prstGeom prst="rect">
            <a:avLst/>
          </a:prstGeom>
          <a:noFill/>
          <a:ln>
            <a:noFill/>
          </a:ln>
        </p:spPr>
      </p:pic>
      <p:pic>
        <p:nvPicPr>
          <p:cNvPr id="11" name="그림 10"/>
          <p:cNvPicPr>
            <a:picLocks noChangeAspect="1"/>
          </p:cNvPicPr>
          <p:nvPr/>
        </p:nvPicPr>
        <p:blipFill>
          <a:blip r:embed="rId5"/>
          <a:stretch>
            <a:fillRect/>
          </a:stretch>
        </p:blipFill>
        <p:spPr>
          <a:xfrm>
            <a:off x="3650759" y="2353913"/>
            <a:ext cx="2619719" cy="19754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제목 1"/>
          <p:cNvSpPr txBox="1">
            <a:spLocks noGrp="1"/>
          </p:cNvSpPr>
          <p:nvPr>
            <p:ph type="title" idx="4294967295"/>
          </p:nvPr>
        </p:nvSpPr>
        <p:spPr/>
        <p:txBody>
          <a:bodyPr/>
          <a:lstStyle/>
          <a:p>
            <a:r>
              <a:rPr lang="ko-KR" altLang="en-US" sz="4400" dirty="0" smtClean="0"/>
              <a:t>독도가 우리 땅 이라는 </a:t>
            </a:r>
            <a:r>
              <a:rPr lang="en-US" altLang="ko-KR" sz="4400" dirty="0" smtClean="0"/>
              <a:t/>
            </a:r>
            <a:br>
              <a:rPr lang="en-US" altLang="ko-KR" sz="4400" dirty="0" smtClean="0"/>
            </a:br>
            <a:r>
              <a:rPr lang="ko-KR" altLang="en-US" sz="4400" dirty="0" smtClean="0"/>
              <a:t>일본의 역사적 증거</a:t>
            </a:r>
            <a:endParaRPr lang="en-US" altLang="ko-KR" sz="4400" dirty="0"/>
          </a:p>
        </p:txBody>
      </p:sp>
      <p:sp>
        <p:nvSpPr>
          <p:cNvPr id="7" name="텍스트 개체 틀 6"/>
          <p:cNvSpPr txBox="1">
            <a:spLocks noGrp="1"/>
          </p:cNvSpPr>
          <p:nvPr>
            <p:ph type="body" idx="4294967295"/>
          </p:nvPr>
        </p:nvSpPr>
        <p:spPr>
          <a:xfrm>
            <a:off x="3216737" y="4488523"/>
            <a:ext cx="4288054" cy="2545890"/>
          </a:xfrm>
        </p:spPr>
        <p:txBody>
          <a:bodyPr/>
          <a:lstStyle/>
          <a:p>
            <a:pPr marL="285750" indent="-285750">
              <a:buFont typeface="Arial" panose="020B0604020202020204" pitchFamily="34" charset="0"/>
              <a:buChar char="•"/>
            </a:pPr>
            <a:r>
              <a:rPr lang="ko-KR" altLang="en-US" sz="1400" dirty="0" err="1" smtClean="0"/>
              <a:t>오키섬은</a:t>
            </a:r>
            <a:r>
              <a:rPr lang="ko-KR" altLang="en-US" sz="1400" dirty="0" smtClean="0"/>
              <a:t> 일본 </a:t>
            </a:r>
            <a:r>
              <a:rPr lang="ko-KR" altLang="en-US" sz="1400" dirty="0" err="1" smtClean="0"/>
              <a:t>서북쪽의끝으로</a:t>
            </a:r>
            <a:r>
              <a:rPr lang="ko-KR" altLang="en-US" sz="1400" dirty="0" smtClean="0"/>
              <a:t> 일본 서북 국경</a:t>
            </a:r>
            <a:r>
              <a:rPr lang="en-US" altLang="ko-KR" sz="1400" dirty="0" smtClean="0"/>
              <a:t>(</a:t>
            </a:r>
            <a:r>
              <a:rPr lang="ko-KR" altLang="en-US" sz="1400" dirty="0" smtClean="0"/>
              <a:t>한계선</a:t>
            </a:r>
            <a:r>
              <a:rPr lang="en-US" altLang="ko-KR" sz="1400" dirty="0" smtClean="0"/>
              <a:t>) </a:t>
            </a:r>
            <a:r>
              <a:rPr lang="ko-KR" altLang="en-US" sz="1400" dirty="0" smtClean="0"/>
              <a:t>입니다</a:t>
            </a:r>
            <a:r>
              <a:rPr lang="en-US" altLang="ko-KR" sz="1400" dirty="0" smtClean="0"/>
              <a:t>. ‘</a:t>
            </a:r>
            <a:r>
              <a:rPr lang="ko-KR" altLang="en-US" sz="1400" dirty="0" smtClean="0"/>
              <a:t>시청</a:t>
            </a:r>
            <a:r>
              <a:rPr lang="en-US" altLang="ko-KR" sz="1400" dirty="0" smtClean="0"/>
              <a:t>’</a:t>
            </a:r>
            <a:r>
              <a:rPr lang="ko-KR" altLang="en-US" sz="1400" dirty="0" smtClean="0"/>
              <a:t>이란 말은 보고 듣다</a:t>
            </a:r>
            <a:r>
              <a:rPr lang="en-US" altLang="ko-KR" sz="1400" dirty="0" smtClean="0"/>
              <a:t>. ‘</a:t>
            </a:r>
            <a:r>
              <a:rPr lang="ko-KR" altLang="en-US" sz="1400" dirty="0" err="1" smtClean="0"/>
              <a:t>합기</a:t>
            </a:r>
            <a:r>
              <a:rPr lang="en-US" altLang="ko-KR" sz="1400" dirty="0" smtClean="0"/>
              <a:t>’</a:t>
            </a:r>
            <a:r>
              <a:rPr lang="ko-KR" altLang="en-US" sz="1400" dirty="0" smtClean="0"/>
              <a:t>는 합한 기록 이라는 뜻입니다</a:t>
            </a:r>
            <a:r>
              <a:rPr lang="en-US" altLang="ko-KR" sz="1400" dirty="0" smtClean="0"/>
              <a:t>. </a:t>
            </a:r>
            <a:r>
              <a:rPr lang="ko-KR" altLang="en-US" sz="1400" dirty="0" smtClean="0"/>
              <a:t>은주를 시찰하면서 보고 들은 이야기를 기록한 책이 </a:t>
            </a:r>
            <a:r>
              <a:rPr lang="ko-KR" altLang="en-US" sz="1400" dirty="0" err="1" smtClean="0"/>
              <a:t>은주시청합기</a:t>
            </a:r>
            <a:r>
              <a:rPr lang="ko-KR" altLang="en-US" sz="1400" dirty="0" smtClean="0"/>
              <a:t> 입니다</a:t>
            </a:r>
            <a:r>
              <a:rPr lang="en-US" altLang="ko-KR" sz="1400" dirty="0" smtClean="0"/>
              <a:t>. </a:t>
            </a:r>
            <a:r>
              <a:rPr lang="ko-KR" altLang="en-US" sz="1400" dirty="0" smtClean="0"/>
              <a:t>책의 내용에 </a:t>
            </a:r>
            <a:r>
              <a:rPr lang="ko-KR" altLang="en-US" sz="1400" dirty="0" err="1" smtClean="0"/>
              <a:t>은주에서</a:t>
            </a:r>
            <a:r>
              <a:rPr lang="ko-KR" altLang="en-US" sz="1400" dirty="0" smtClean="0"/>
              <a:t> 이틀을 가고 하룻밤을 더 가면 송도</a:t>
            </a:r>
            <a:r>
              <a:rPr lang="en-US" altLang="ko-KR" sz="1400" dirty="0" smtClean="0"/>
              <a:t>(</a:t>
            </a:r>
            <a:r>
              <a:rPr lang="ko-KR" altLang="en-US" sz="1400" dirty="0" smtClean="0"/>
              <a:t>독도</a:t>
            </a:r>
            <a:r>
              <a:rPr lang="en-US" altLang="ko-KR" sz="1400" dirty="0" smtClean="0"/>
              <a:t>)</a:t>
            </a:r>
            <a:r>
              <a:rPr lang="ko-KR" altLang="en-US" sz="1400" dirty="0" smtClean="0"/>
              <a:t>가 있고</a:t>
            </a:r>
            <a:r>
              <a:rPr lang="en-US" altLang="ko-KR" sz="1400" dirty="0" smtClean="0"/>
              <a:t>, </a:t>
            </a:r>
            <a:r>
              <a:rPr lang="ko-KR" altLang="en-US" sz="1400" dirty="0" smtClean="0"/>
              <a:t>또 하루를 더 가면 죽도</a:t>
            </a:r>
            <a:r>
              <a:rPr lang="en-US" altLang="ko-KR" sz="1400" dirty="0" smtClean="0"/>
              <a:t>(</a:t>
            </a:r>
            <a:r>
              <a:rPr lang="ko-KR" altLang="en-US" sz="1400" dirty="0" smtClean="0"/>
              <a:t>울릉도</a:t>
            </a:r>
            <a:r>
              <a:rPr lang="en-US" altLang="ko-KR" sz="1400" dirty="0" smtClean="0"/>
              <a:t>)</a:t>
            </a:r>
            <a:r>
              <a:rPr lang="ko-KR" altLang="en-US" sz="1400" dirty="0" smtClean="0"/>
              <a:t>가 잇다</a:t>
            </a:r>
            <a:r>
              <a:rPr lang="en-US" altLang="ko-KR" sz="1400" dirty="0" smtClean="0"/>
              <a:t>. </a:t>
            </a:r>
            <a:r>
              <a:rPr lang="ko-KR" altLang="en-US" sz="1600" b="1" dirty="0" smtClean="0">
                <a:solidFill>
                  <a:schemeClr val="accent2"/>
                </a:solidFill>
              </a:rPr>
              <a:t>이 두 섬은 사람이 살지 않는 땅이다</a:t>
            </a:r>
            <a:r>
              <a:rPr lang="en-US" altLang="ko-KR" sz="1400" dirty="0" smtClean="0"/>
              <a:t>.</a:t>
            </a:r>
            <a:r>
              <a:rPr lang="ko-KR" altLang="en-US" sz="1400" dirty="0" smtClean="0"/>
              <a:t> 이 곳에서 고려를 바라보는 것은 </a:t>
            </a:r>
            <a:r>
              <a:rPr lang="ko-KR" altLang="en-US" sz="1400" dirty="0" err="1" smtClean="0"/>
              <a:t>운주에서</a:t>
            </a:r>
            <a:r>
              <a:rPr lang="ko-KR" altLang="en-US" sz="1400" dirty="0" smtClean="0"/>
              <a:t> 은주를 바라보는 것과 같다</a:t>
            </a:r>
            <a:r>
              <a:rPr lang="en-US" altLang="ko-KR" sz="1400" dirty="0" smtClean="0"/>
              <a:t>. </a:t>
            </a:r>
            <a:r>
              <a:rPr lang="ko-KR" altLang="en-US" sz="1400" dirty="0" smtClean="0"/>
              <a:t> 일본의 건지는 이 주를 한계로 한다</a:t>
            </a:r>
            <a:r>
              <a:rPr lang="en-US" altLang="ko-KR" sz="1400" dirty="0" smtClean="0"/>
              <a:t>.  </a:t>
            </a:r>
            <a:r>
              <a:rPr lang="ko-KR" altLang="en-US" sz="1400" dirty="0" smtClean="0"/>
              <a:t>운주는 일본 </a:t>
            </a:r>
            <a:r>
              <a:rPr lang="ko-KR" altLang="en-US" sz="1400" dirty="0" err="1" smtClean="0"/>
              <a:t>혼슈의</a:t>
            </a:r>
            <a:r>
              <a:rPr lang="ko-KR" altLang="en-US" sz="1400" dirty="0" smtClean="0"/>
              <a:t> 본토에 있는 </a:t>
            </a:r>
            <a:r>
              <a:rPr lang="ko-KR" altLang="en-US" sz="1400" dirty="0" err="1" smtClean="0"/>
              <a:t>조취현의</a:t>
            </a:r>
            <a:r>
              <a:rPr lang="ko-KR" altLang="en-US" sz="1400" dirty="0" smtClean="0"/>
              <a:t> 중부와 서부를 말합니다</a:t>
            </a:r>
            <a:r>
              <a:rPr lang="en-US" altLang="ko-KR" sz="1400" dirty="0" smtClean="0"/>
              <a:t>. </a:t>
            </a:r>
            <a:r>
              <a:rPr lang="ko-KR" altLang="en-US" sz="1400" dirty="0" smtClean="0"/>
              <a:t>그런데 일본은 이 주라는 말을 은주</a:t>
            </a:r>
            <a:r>
              <a:rPr lang="en-US" altLang="ko-KR" sz="1400" dirty="0" smtClean="0"/>
              <a:t>(</a:t>
            </a:r>
            <a:r>
              <a:rPr lang="ko-KR" altLang="en-US" sz="1400" dirty="0" err="1" smtClean="0"/>
              <a:t>오키섬</a:t>
            </a:r>
            <a:r>
              <a:rPr lang="en-US" altLang="ko-KR" sz="1400" dirty="0" smtClean="0"/>
              <a:t>) </a:t>
            </a:r>
            <a:r>
              <a:rPr lang="ko-KR" altLang="en-US" sz="1400" dirty="0" smtClean="0"/>
              <a:t>이라고 해석 하지 않고 울릉도와 독도라고 해석하며 일본 땅이라는 엉터리 주장을 하는 중입니다</a:t>
            </a:r>
            <a:r>
              <a:rPr lang="en-US" altLang="ko-KR" sz="1400" dirty="0" smtClean="0"/>
              <a:t>.</a:t>
            </a:r>
            <a:endParaRPr lang="en-US" altLang="ko-KR" sz="1400" dirty="0"/>
          </a:p>
        </p:txBody>
      </p:sp>
      <p:sp>
        <p:nvSpPr>
          <p:cNvPr id="8" name="텍스트 개체 틀 7"/>
          <p:cNvSpPr txBox="1">
            <a:spLocks noGrp="1"/>
          </p:cNvSpPr>
          <p:nvPr>
            <p:ph type="body" idx="4294967295"/>
          </p:nvPr>
        </p:nvSpPr>
        <p:spPr>
          <a:xfrm>
            <a:off x="445457" y="4488523"/>
            <a:ext cx="2771280" cy="2271240"/>
          </a:xfrm>
        </p:spPr>
        <p:txBody>
          <a:bodyPr/>
          <a:lstStyle/>
          <a:p>
            <a:pPr marL="285750" indent="-285750">
              <a:buFont typeface="Arial" panose="020B0604020202020204" pitchFamily="34" charset="0"/>
              <a:buChar char="•"/>
            </a:pPr>
            <a:r>
              <a:rPr lang="en-US" altLang="ko-KR" sz="1400" dirty="0" smtClean="0"/>
              <a:t>‘</a:t>
            </a:r>
            <a:r>
              <a:rPr lang="ko-KR" altLang="en-US" sz="1400" dirty="0" err="1" smtClean="0"/>
              <a:t>은주시청합기</a:t>
            </a:r>
            <a:r>
              <a:rPr lang="en-US" altLang="ko-KR" sz="1400" dirty="0" smtClean="0"/>
              <a:t>’(1667)</a:t>
            </a:r>
            <a:r>
              <a:rPr lang="ko-KR" altLang="en-US" sz="1400" dirty="0" smtClean="0"/>
              <a:t>는 일본의  서적 중에서 울릉도와 독도에 대하여 기록한 최초의 책입니다</a:t>
            </a:r>
            <a:r>
              <a:rPr lang="en-US" altLang="ko-KR" sz="1400" dirty="0" smtClean="0"/>
              <a:t>.  ‘</a:t>
            </a:r>
            <a:r>
              <a:rPr lang="ko-KR" altLang="en-US" sz="1400" dirty="0" smtClean="0"/>
              <a:t>은주</a:t>
            </a:r>
            <a:r>
              <a:rPr lang="en-US" altLang="ko-KR" sz="1400" dirty="0" smtClean="0"/>
              <a:t>’</a:t>
            </a:r>
            <a:r>
              <a:rPr lang="ko-KR" altLang="en-US" sz="1400" dirty="0" smtClean="0"/>
              <a:t>라는 말은 동해 바다에 있는 </a:t>
            </a:r>
            <a:r>
              <a:rPr lang="ko-KR" altLang="en-US" sz="1400" dirty="0" err="1" smtClean="0"/>
              <a:t>오키섬을</a:t>
            </a:r>
            <a:r>
              <a:rPr lang="ko-KR" altLang="en-US" sz="1400" dirty="0" smtClean="0"/>
              <a:t> 말합니다</a:t>
            </a:r>
            <a:r>
              <a:rPr lang="en-US" altLang="ko-KR" sz="1400" dirty="0" smtClean="0"/>
              <a:t>. </a:t>
            </a:r>
            <a:r>
              <a:rPr lang="ko-KR" altLang="en-US" sz="1400" dirty="0" err="1" smtClean="0"/>
              <a:t>오키섬은</a:t>
            </a:r>
            <a:r>
              <a:rPr lang="ko-KR" altLang="en-US" sz="1400" dirty="0" smtClean="0"/>
              <a:t> 여러 개의 섬과 여러 개의 암초로 이루어져 있고</a:t>
            </a:r>
            <a:r>
              <a:rPr lang="en-US" altLang="ko-KR" sz="1400" dirty="0" smtClean="0"/>
              <a:t>, </a:t>
            </a:r>
            <a:r>
              <a:rPr lang="ko-KR" altLang="en-US" sz="1400" dirty="0" smtClean="0"/>
              <a:t>이를 일본에서는 </a:t>
            </a:r>
            <a:r>
              <a:rPr lang="ko-KR" altLang="en-US" sz="1400" dirty="0" err="1" smtClean="0"/>
              <a:t>오키군도</a:t>
            </a:r>
            <a:r>
              <a:rPr lang="ko-KR" altLang="en-US" sz="1400" dirty="0" smtClean="0"/>
              <a:t> 라고도 합니다</a:t>
            </a:r>
            <a:r>
              <a:rPr lang="en-US" altLang="ko-KR" sz="1400" dirty="0" smtClean="0"/>
              <a:t>.</a:t>
            </a:r>
            <a:endParaRPr lang="en-US" altLang="ko-KR" sz="1400" dirty="0"/>
          </a:p>
        </p:txBody>
      </p:sp>
      <p:pic>
        <p:nvPicPr>
          <p:cNvPr id="9" name="그림 8"/>
          <p:cNvPicPr>
            <a:picLocks noChangeAspect="1"/>
          </p:cNvPicPr>
          <p:nvPr/>
        </p:nvPicPr>
        <p:blipFill>
          <a:blip r:embed="rId3"/>
          <a:stretch>
            <a:fillRect/>
          </a:stretch>
        </p:blipFill>
        <p:spPr>
          <a:xfrm>
            <a:off x="740879" y="2101680"/>
            <a:ext cx="3704512" cy="2102803"/>
          </a:xfrm>
          <a:prstGeom prst="rect">
            <a:avLst/>
          </a:prstGeom>
        </p:spPr>
      </p:pic>
      <p:pic>
        <p:nvPicPr>
          <p:cNvPr id="10" name="그림 9"/>
          <p:cNvPicPr>
            <a:picLocks noChangeAspect="1"/>
          </p:cNvPicPr>
          <p:nvPr/>
        </p:nvPicPr>
        <p:blipFill>
          <a:blip r:embed="rId4"/>
          <a:stretch>
            <a:fillRect/>
          </a:stretch>
        </p:blipFill>
        <p:spPr>
          <a:xfrm>
            <a:off x="4817203" y="2101680"/>
            <a:ext cx="3698179" cy="2186642"/>
          </a:xfrm>
          <a:prstGeom prst="rect">
            <a:avLst/>
          </a:prstGeom>
        </p:spPr>
      </p:pic>
      <p:sp>
        <p:nvSpPr>
          <p:cNvPr id="11" name="텍스트 개체 틀 7"/>
          <p:cNvSpPr txBox="1">
            <a:spLocks/>
          </p:cNvSpPr>
          <p:nvPr/>
        </p:nvSpPr>
        <p:spPr>
          <a:xfrm>
            <a:off x="7504791" y="4488523"/>
            <a:ext cx="2314458" cy="2470682"/>
          </a:xfrm>
          <a:prstGeom prst="rect">
            <a:avLst/>
          </a:prstGeom>
          <a:noFill/>
          <a:ln>
            <a:noFill/>
          </a:ln>
        </p:spPr>
        <p:txBody>
          <a:bodyPr lIns="0" tIns="0" rIns="0" bIns="0"/>
          <a:lstStyle>
            <a:lvl1pPr marL="0" marR="0" indent="0" algn="l" rtl="0" hangingPunct="0">
              <a:spcBef>
                <a:spcPts val="0"/>
              </a:spcBef>
              <a:spcAft>
                <a:spcPts val="0"/>
              </a:spcAft>
              <a:tabLst/>
              <a:defRPr lang="en-US" altLang="ko-KR" sz="2400" b="0" i="0" u="none" strike="noStrike">
                <a:ln>
                  <a:noFill/>
                </a:ln>
                <a:solidFill>
                  <a:srgbClr val="000000"/>
                </a:solidFill>
                <a:latin typeface="SunGulim" pitchFamily="34"/>
                <a:cs typeface="Tahoma" pitchFamily="2"/>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latinLnBrk="0">
              <a:buFont typeface="Arial" panose="020B0604020202020204" pitchFamily="34" charset="0"/>
              <a:buChar char="•"/>
            </a:pPr>
            <a:r>
              <a:rPr lang="ko-KR" altLang="en-US" sz="1200" dirty="0"/>
              <a:t>조선시대 태종 </a:t>
            </a:r>
            <a:r>
              <a:rPr lang="en-US" altLang="ko-KR" sz="1200" dirty="0"/>
              <a:t>17</a:t>
            </a:r>
            <a:r>
              <a:rPr lang="ko-KR" altLang="en-US" sz="1200" dirty="0"/>
              <a:t>년</a:t>
            </a:r>
            <a:r>
              <a:rPr lang="en-US" altLang="ko-KR" sz="1200" dirty="0"/>
              <a:t>(1417</a:t>
            </a:r>
            <a:r>
              <a:rPr lang="ko-KR" altLang="en-US" sz="1200" dirty="0"/>
              <a:t>년 </a:t>
            </a:r>
            <a:r>
              <a:rPr lang="en-US" altLang="ko-KR" sz="1200" dirty="0"/>
              <a:t>2</a:t>
            </a:r>
            <a:r>
              <a:rPr lang="ko-KR" altLang="en-US" sz="1200" dirty="0"/>
              <a:t>월 </a:t>
            </a:r>
            <a:r>
              <a:rPr lang="en-US" altLang="ko-KR" sz="1200" dirty="0"/>
              <a:t>8</a:t>
            </a:r>
            <a:r>
              <a:rPr lang="ko-KR" altLang="en-US" sz="1200" dirty="0"/>
              <a:t>일</a:t>
            </a:r>
            <a:r>
              <a:rPr lang="en-US" altLang="ko-KR" sz="1200" dirty="0"/>
              <a:t>) </a:t>
            </a:r>
            <a:r>
              <a:rPr lang="ko-KR" altLang="en-US" sz="1200" dirty="0"/>
              <a:t>울릉도를 비우는 공도화가 사건의 발단이 됩니다</a:t>
            </a:r>
            <a:r>
              <a:rPr lang="en-US" altLang="ko-KR" sz="1200" dirty="0"/>
              <a:t>. 15</a:t>
            </a:r>
            <a:r>
              <a:rPr lang="ko-KR" altLang="en-US" sz="1200" dirty="0"/>
              <a:t>채의 </a:t>
            </a:r>
            <a:r>
              <a:rPr lang="en-US" altLang="ko-KR" sz="1200" dirty="0"/>
              <a:t>86</a:t>
            </a:r>
            <a:r>
              <a:rPr lang="ko-KR" altLang="en-US" sz="1200" dirty="0"/>
              <a:t>명의 주민</a:t>
            </a:r>
            <a:r>
              <a:rPr lang="en-US" altLang="ko-KR" sz="1200" dirty="0"/>
              <a:t>, </a:t>
            </a:r>
            <a:r>
              <a:rPr lang="ko-KR" altLang="en-US" sz="1200" dirty="0"/>
              <a:t>울릉도까지 목숨을 걸고 먼 길을 떠났던 사람들 이라면 세금과 부역을 피해 간 것 일거라는 억측으로 인해 이들을 육지로 데려오라고 명령하였고</a:t>
            </a:r>
            <a:r>
              <a:rPr lang="en-US" altLang="ko-KR" sz="1200" dirty="0"/>
              <a:t>, </a:t>
            </a:r>
            <a:r>
              <a:rPr lang="ko-KR" altLang="en-US" sz="1200" dirty="0"/>
              <a:t>그 후로 </a:t>
            </a:r>
            <a:r>
              <a:rPr lang="en-US" altLang="ko-KR" sz="1200" dirty="0"/>
              <a:t>1882</a:t>
            </a:r>
            <a:r>
              <a:rPr lang="ko-KR" altLang="en-US" sz="1200" dirty="0"/>
              <a:t>년</a:t>
            </a:r>
            <a:r>
              <a:rPr lang="en-US" altLang="ko-KR" sz="1200" dirty="0"/>
              <a:t>, 465</a:t>
            </a:r>
            <a:r>
              <a:rPr lang="ko-KR" altLang="en-US" sz="1200" dirty="0"/>
              <a:t>년 동안 비우고 한 번씩 </a:t>
            </a:r>
            <a:r>
              <a:rPr lang="ko-KR" altLang="en-US" sz="1200" dirty="0" err="1"/>
              <a:t>순찰정도만</a:t>
            </a:r>
            <a:r>
              <a:rPr lang="ko-KR" altLang="en-US" sz="1200" dirty="0"/>
              <a:t> 실시하게 되고</a:t>
            </a:r>
            <a:r>
              <a:rPr lang="en-US" altLang="ko-KR" sz="1200" dirty="0"/>
              <a:t>, </a:t>
            </a:r>
            <a:r>
              <a:rPr lang="ko-KR" altLang="en-US" sz="1200" dirty="0"/>
              <a:t>그 사이 일본의 고기잡이 배들이 정박하면서 그러한 오해가 생겼을 것으로 예상이 됩니다</a:t>
            </a:r>
            <a:r>
              <a:rPr lang="en-US" altLang="ko-KR" sz="1200" dirty="0"/>
              <a:t>. </a:t>
            </a:r>
            <a:endParaRPr lang="ko-KR" altLang="en-US" sz="1200" dirty="0"/>
          </a:p>
          <a:p>
            <a:pPr marL="285750" indent="-285750" latinLnBrk="0">
              <a:buFont typeface="Arial" panose="020B0604020202020204" pitchFamily="34" charset="0"/>
              <a:buChar char="•"/>
            </a:pPr>
            <a:endParaRPr lang="en-US" altLang="ko-KR" sz="1400" kern="0" dirty="0"/>
          </a:p>
        </p:txBody>
      </p:sp>
      <p:sp>
        <p:nvSpPr>
          <p:cNvPr id="19" name="오른쪽 화살표 18"/>
          <p:cNvSpPr/>
          <p:nvPr/>
        </p:nvSpPr>
        <p:spPr>
          <a:xfrm>
            <a:off x="7413028" y="5723864"/>
            <a:ext cx="415320" cy="53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400" dirty="0" smtClean="0"/>
              <a:t>2. 1905 </a:t>
            </a:r>
            <a:r>
              <a:rPr lang="ko-KR" altLang="en-US" sz="4400" dirty="0" err="1" smtClean="0"/>
              <a:t>시마네현</a:t>
            </a:r>
            <a:r>
              <a:rPr lang="ko-KR" altLang="en-US" sz="4400" dirty="0" smtClean="0"/>
              <a:t> 고시 제 </a:t>
            </a:r>
            <a:r>
              <a:rPr lang="en-US" altLang="ko-KR" sz="4400" dirty="0" smtClean="0"/>
              <a:t>40</a:t>
            </a:r>
            <a:r>
              <a:rPr lang="ko-KR" altLang="en-US" sz="4400" dirty="0" smtClean="0"/>
              <a:t>호</a:t>
            </a:r>
            <a:endParaRPr lang="ko-KR" altLang="en-US" sz="4400" dirty="0"/>
          </a:p>
        </p:txBody>
      </p:sp>
      <p:pic>
        <p:nvPicPr>
          <p:cNvPr id="6" name="그림 5"/>
          <p:cNvPicPr>
            <a:picLocks noChangeAspect="1"/>
          </p:cNvPicPr>
          <p:nvPr/>
        </p:nvPicPr>
        <p:blipFill>
          <a:blip r:embed="rId2"/>
          <a:stretch>
            <a:fillRect/>
          </a:stretch>
        </p:blipFill>
        <p:spPr>
          <a:xfrm>
            <a:off x="740880" y="2277294"/>
            <a:ext cx="3887392" cy="3528841"/>
          </a:xfrm>
          <a:prstGeom prst="rect">
            <a:avLst/>
          </a:prstGeom>
        </p:spPr>
      </p:pic>
      <p:sp>
        <p:nvSpPr>
          <p:cNvPr id="7" name="제목 1"/>
          <p:cNvSpPr txBox="1">
            <a:spLocks/>
          </p:cNvSpPr>
          <p:nvPr/>
        </p:nvSpPr>
        <p:spPr>
          <a:xfrm>
            <a:off x="740879" y="5806135"/>
            <a:ext cx="3636518" cy="1157373"/>
          </a:xfrm>
          <a:prstGeom prst="rect">
            <a:avLst/>
          </a:prstGeom>
          <a:noFill/>
          <a:ln>
            <a:noFill/>
          </a:ln>
        </p:spPr>
        <p:txBody>
          <a:bodyPr lIns="0" tIns="0" rIns="0" bIns="0" anchor="ctr"/>
          <a:lstStyle>
            <a:lvl1pPr algn="ctr" rtl="0" hangingPunct="0">
              <a:tabLst/>
              <a:defRPr lang="en-US" altLang="ko-KR" sz="2400" b="1" i="0" u="none" strike="noStrike">
                <a:ln>
                  <a:noFill/>
                </a:ln>
                <a:solidFill>
                  <a:srgbClr val="333333"/>
                </a:solidFill>
                <a:latin typeface="SunGulim" pitchFamily="34"/>
                <a:cs typeface="Tahoma" pitchFamily="2"/>
              </a:defRPr>
            </a:lvl1pPr>
          </a:lstStyle>
          <a:p>
            <a:pPr marL="342900" indent="-342900" latinLnBrk="0">
              <a:buFont typeface="Arial" panose="020B0604020202020204" pitchFamily="34" charset="0"/>
              <a:buChar char="•"/>
            </a:pPr>
            <a:r>
              <a:rPr lang="ko-KR" altLang="en-US" sz="2000" kern="0" dirty="0" err="1" smtClean="0"/>
              <a:t>시마네현</a:t>
            </a:r>
            <a:r>
              <a:rPr lang="ko-KR" altLang="en-US" sz="2000" kern="0" dirty="0" smtClean="0"/>
              <a:t> 고시 제 </a:t>
            </a:r>
            <a:r>
              <a:rPr lang="en-US" altLang="ko-KR" sz="2000" kern="0" dirty="0" smtClean="0"/>
              <a:t>40</a:t>
            </a:r>
            <a:r>
              <a:rPr lang="ko-KR" altLang="en-US" sz="2000" kern="0" dirty="0" smtClean="0"/>
              <a:t>호</a:t>
            </a:r>
            <a:r>
              <a:rPr lang="en-US" altLang="ko-KR" sz="2000" kern="0" dirty="0" smtClean="0"/>
              <a:t>(1905)</a:t>
            </a:r>
            <a:endParaRPr lang="ko-KR" altLang="en-US" sz="2000" kern="0" dirty="0"/>
          </a:p>
        </p:txBody>
      </p:sp>
      <p:sp>
        <p:nvSpPr>
          <p:cNvPr id="8" name="제목 1"/>
          <p:cNvSpPr txBox="1">
            <a:spLocks/>
          </p:cNvSpPr>
          <p:nvPr/>
        </p:nvSpPr>
        <p:spPr>
          <a:xfrm>
            <a:off x="4888504" y="2277294"/>
            <a:ext cx="4747865" cy="4953500"/>
          </a:xfrm>
          <a:prstGeom prst="rect">
            <a:avLst/>
          </a:prstGeom>
          <a:noFill/>
          <a:ln>
            <a:noFill/>
          </a:ln>
        </p:spPr>
        <p:txBody>
          <a:bodyPr lIns="0" tIns="0" rIns="0" bIns="0" anchor="ctr"/>
          <a:lstStyle>
            <a:lvl1pPr algn="ctr" rtl="0" hangingPunct="0">
              <a:tabLst/>
              <a:defRPr lang="en-US" altLang="ko-KR" sz="2400" b="1" i="0" u="none" strike="noStrike">
                <a:ln>
                  <a:noFill/>
                </a:ln>
                <a:solidFill>
                  <a:srgbClr val="333333"/>
                </a:solidFill>
                <a:latin typeface="SunGulim" pitchFamily="34"/>
                <a:cs typeface="Tahoma" pitchFamily="2"/>
              </a:defRPr>
            </a:lvl1pPr>
          </a:lstStyle>
          <a:p>
            <a:pPr marL="171450" indent="-171450" algn="l" fontAlgn="base" latinLnBrk="0">
              <a:buFont typeface="Arial" panose="020B0604020202020204" pitchFamily="34" charset="0"/>
              <a:buChar char="•"/>
            </a:pPr>
            <a:r>
              <a:rPr lang="en-US" altLang="ko-KR" sz="1600" b="0" dirty="0"/>
              <a:t>1905</a:t>
            </a:r>
            <a:r>
              <a:rPr lang="ko-KR" altLang="en-US" sz="1600" b="0" dirty="0"/>
              <a:t>년</a:t>
            </a:r>
            <a:r>
              <a:rPr lang="en-US" altLang="ko-KR" sz="1600" b="0" dirty="0"/>
              <a:t>(</a:t>
            </a:r>
            <a:r>
              <a:rPr lang="ko-KR" altLang="en-US" sz="1600" b="0" dirty="0"/>
              <a:t>고종 </a:t>
            </a:r>
            <a:r>
              <a:rPr lang="en-US" altLang="ko-KR" sz="1600" b="0" dirty="0"/>
              <a:t>42) </a:t>
            </a:r>
            <a:r>
              <a:rPr lang="ko-KR" altLang="en-US" sz="1600" b="0" dirty="0"/>
              <a:t>일본 정부가 독도를 일방적으로 </a:t>
            </a:r>
            <a:r>
              <a:rPr lang="ko-KR" altLang="en-US" sz="1600" b="0" dirty="0" err="1"/>
              <a:t>시마네현에</a:t>
            </a:r>
            <a:r>
              <a:rPr lang="ko-KR" altLang="en-US" sz="1600" b="0" dirty="0"/>
              <a:t> 편입시킨 사실을 알린 고시</a:t>
            </a:r>
            <a:r>
              <a:rPr lang="en-US" altLang="ko-KR" sz="1600" dirty="0" smtClean="0"/>
              <a:t>.</a:t>
            </a:r>
          </a:p>
          <a:p>
            <a:pPr algn="l" fontAlgn="base" latinLnBrk="0"/>
            <a:endParaRPr lang="en-US" altLang="ko-KR" sz="1600" dirty="0"/>
          </a:p>
          <a:p>
            <a:pPr marL="171450" indent="-171450" algn="l" fontAlgn="base" latinLnBrk="0">
              <a:buFont typeface="Arial" panose="020B0604020202020204" pitchFamily="34" charset="0"/>
              <a:buChar char="•"/>
            </a:pPr>
            <a:r>
              <a:rPr lang="ja-JP" altLang="en-US" sz="1600" b="0" dirty="0"/>
              <a:t>島根縣告示第</a:t>
            </a:r>
            <a:r>
              <a:rPr lang="en-US" altLang="ja-JP" sz="1600" b="0" dirty="0"/>
              <a:t>40</a:t>
            </a:r>
            <a:r>
              <a:rPr lang="ja-JP" altLang="en-US" sz="1600" b="0" dirty="0" smtClean="0"/>
              <a:t>號</a:t>
            </a:r>
            <a:r>
              <a:rPr lang="ja-JP" altLang="en-US" sz="1600" dirty="0" smtClean="0"/>
              <a:t/>
            </a:r>
            <a:br>
              <a:rPr lang="ja-JP" altLang="en-US" sz="1600" dirty="0" smtClean="0"/>
            </a:br>
            <a:r>
              <a:rPr lang="ja-JP" altLang="en-US" sz="1600" b="0" dirty="0"/>
              <a:t>北緯三十七度九分三十秒東經百三十一度五十五分隱岐島ヲ距ル西北八十五浬二在ル島嶼ヲ竹島ト稱シ自今本縣所屬隱岐島司ノ所管ト定メラ</a:t>
            </a:r>
            <a:r>
              <a:rPr lang="ja-JP" altLang="en-US" sz="1600" b="0" dirty="0" smtClean="0"/>
              <a:t>ル</a:t>
            </a:r>
            <a:r>
              <a:rPr lang="ja-JP" altLang="en-US" sz="1600" dirty="0" smtClean="0"/>
              <a:t/>
            </a:r>
            <a:br>
              <a:rPr lang="ja-JP" altLang="en-US" sz="1600" dirty="0" smtClean="0"/>
            </a:br>
            <a:r>
              <a:rPr lang="ja-JP" altLang="en-US" sz="1600" b="0" dirty="0"/>
              <a:t>明治三十八年 二月二十二</a:t>
            </a:r>
            <a:r>
              <a:rPr lang="ja-JP" altLang="en-US" sz="1600" b="0" dirty="0" smtClean="0"/>
              <a:t>日</a:t>
            </a:r>
            <a:r>
              <a:rPr lang="ja-JP" altLang="en-US" sz="1600" dirty="0" smtClean="0"/>
              <a:t/>
            </a:r>
            <a:br>
              <a:rPr lang="ja-JP" altLang="en-US" sz="1600" dirty="0" smtClean="0"/>
            </a:br>
            <a:r>
              <a:rPr lang="ja-JP" altLang="en-US" sz="1600" b="0" dirty="0"/>
              <a:t>島根縣知事 松永武</a:t>
            </a:r>
            <a:r>
              <a:rPr lang="ja-JP" altLang="en-US" sz="1600" b="0" dirty="0" smtClean="0"/>
              <a:t>吉</a:t>
            </a:r>
            <a:endParaRPr lang="en-US" altLang="ja-JP" sz="1600" b="0" dirty="0" smtClean="0"/>
          </a:p>
          <a:p>
            <a:pPr algn="l" fontAlgn="base" latinLnBrk="0"/>
            <a:r>
              <a:rPr lang="ja-JP" altLang="en-US" sz="1600" b="0" dirty="0" smtClean="0"/>
              <a:t>                                              </a:t>
            </a:r>
            <a:endParaRPr lang="en-US" altLang="ja-JP" sz="1600" b="0" dirty="0" smtClean="0"/>
          </a:p>
          <a:p>
            <a:pPr marL="171450" indent="-171450" algn="l" fontAlgn="base" latinLnBrk="0">
              <a:buFont typeface="Arial" panose="020B0604020202020204" pitchFamily="34" charset="0"/>
              <a:buChar char="•"/>
            </a:pPr>
            <a:r>
              <a:rPr lang="ko-KR" altLang="en-US" sz="1600" b="0" dirty="0" err="1" smtClean="0"/>
              <a:t>시마네현</a:t>
            </a:r>
            <a:r>
              <a:rPr lang="ko-KR" altLang="en-US" sz="1600" b="0" dirty="0" smtClean="0"/>
              <a:t> </a:t>
            </a:r>
            <a:r>
              <a:rPr lang="ko-KR" altLang="en-US" sz="1600" b="0" dirty="0"/>
              <a:t>고시 제</a:t>
            </a:r>
            <a:r>
              <a:rPr lang="en-US" altLang="ko-KR" sz="1600" b="0" dirty="0"/>
              <a:t>40</a:t>
            </a:r>
            <a:r>
              <a:rPr lang="ko-KR" altLang="en-US" sz="1600" b="0" dirty="0" smtClean="0"/>
              <a:t>호</a:t>
            </a:r>
            <a:r>
              <a:rPr lang="ko-KR" altLang="en-US" sz="1600" b="0" dirty="0"/>
              <a:t/>
            </a:r>
            <a:br>
              <a:rPr lang="ko-KR" altLang="en-US" sz="1600" b="0" dirty="0"/>
            </a:br>
            <a:r>
              <a:rPr lang="ko-KR" altLang="en-US" sz="1600" b="0" dirty="0"/>
              <a:t>북위 </a:t>
            </a:r>
            <a:r>
              <a:rPr lang="en-US" altLang="ko-KR" sz="1600" b="0" dirty="0"/>
              <a:t>37</a:t>
            </a:r>
            <a:r>
              <a:rPr lang="ko-KR" altLang="en-US" sz="1600" b="0" dirty="0"/>
              <a:t>도 </a:t>
            </a:r>
            <a:r>
              <a:rPr lang="en-US" altLang="ko-KR" sz="1600" b="0" dirty="0"/>
              <a:t>9</a:t>
            </a:r>
            <a:r>
              <a:rPr lang="ko-KR" altLang="en-US" sz="1600" b="0" dirty="0"/>
              <a:t>분 </a:t>
            </a:r>
            <a:r>
              <a:rPr lang="en-US" altLang="ko-KR" sz="1600" b="0" dirty="0"/>
              <a:t>30</a:t>
            </a:r>
            <a:r>
              <a:rPr lang="ko-KR" altLang="en-US" sz="1600" b="0" dirty="0"/>
              <a:t>초</a:t>
            </a:r>
            <a:r>
              <a:rPr lang="en-US" altLang="ko-KR" sz="1600" b="0" dirty="0"/>
              <a:t>, </a:t>
            </a:r>
            <a:r>
              <a:rPr lang="ko-KR" altLang="en-US" sz="1600" b="0" dirty="0"/>
              <a:t>동경 </a:t>
            </a:r>
            <a:r>
              <a:rPr lang="en-US" altLang="ko-KR" sz="1600" b="0" dirty="0"/>
              <a:t>131</a:t>
            </a:r>
            <a:r>
              <a:rPr lang="ko-KR" altLang="en-US" sz="1600" b="0" dirty="0"/>
              <a:t>도 </a:t>
            </a:r>
            <a:r>
              <a:rPr lang="en-US" altLang="ko-KR" sz="1600" b="0" dirty="0"/>
              <a:t>55</a:t>
            </a:r>
            <a:r>
              <a:rPr lang="ko-KR" altLang="en-US" sz="1600" b="0" dirty="0"/>
              <a:t>분</a:t>
            </a:r>
            <a:r>
              <a:rPr lang="en-US" altLang="ko-KR" sz="1600" b="0" dirty="0"/>
              <a:t>, </a:t>
            </a:r>
            <a:r>
              <a:rPr lang="ko-KR" altLang="en-US" sz="1600" b="0" dirty="0" err="1"/>
              <a:t>오키시마</a:t>
            </a:r>
            <a:r>
              <a:rPr lang="en-US" altLang="ko-KR" sz="1600" b="0" dirty="0"/>
              <a:t>[</a:t>
            </a:r>
            <a:r>
              <a:rPr lang="ko-KR" altLang="en-US" sz="1600" b="0" dirty="0"/>
              <a:t>隱岐島</a:t>
            </a:r>
            <a:r>
              <a:rPr lang="en-US" altLang="ko-KR" sz="1600" b="0" dirty="0"/>
              <a:t>]</a:t>
            </a:r>
            <a:r>
              <a:rPr lang="ko-KR" altLang="en-US" sz="1600" b="0" dirty="0"/>
              <a:t>에서 서북으로 </a:t>
            </a:r>
            <a:r>
              <a:rPr lang="en-US" altLang="ko-KR" sz="1600" b="0" dirty="0"/>
              <a:t>85 </a:t>
            </a:r>
            <a:r>
              <a:rPr lang="en-US" altLang="ko-KR" sz="1600" b="0" dirty="0" smtClean="0"/>
              <a:t>                        </a:t>
            </a:r>
            <a:r>
              <a:rPr lang="ko-KR" altLang="en-US" sz="1600" b="0" dirty="0" smtClean="0"/>
              <a:t> 해리 </a:t>
            </a:r>
            <a:r>
              <a:rPr lang="ko-KR" altLang="en-US" sz="1600" b="0" dirty="0"/>
              <a:t>거리에 있는 섬을 </a:t>
            </a:r>
            <a:r>
              <a:rPr lang="ko-KR" altLang="en-US" sz="1600" b="0" dirty="0" err="1"/>
              <a:t>다케시마</a:t>
            </a:r>
            <a:r>
              <a:rPr lang="en-US" altLang="ko-KR" sz="1600" b="0" dirty="0"/>
              <a:t>[</a:t>
            </a:r>
            <a:r>
              <a:rPr lang="ko-KR" altLang="en-US" sz="1600" b="0" dirty="0"/>
              <a:t>竹島</a:t>
            </a:r>
            <a:r>
              <a:rPr lang="en-US" altLang="ko-KR" sz="1600" b="0" dirty="0"/>
              <a:t>]</a:t>
            </a:r>
            <a:r>
              <a:rPr lang="ko-KR" altLang="en-US" sz="1600" b="0" dirty="0"/>
              <a:t>라고 칭하고 지금 이후부터는 </a:t>
            </a:r>
            <a:r>
              <a:rPr lang="ko-KR" altLang="en-US" sz="1600" b="0" dirty="0" err="1" smtClean="0"/>
              <a:t>본현</a:t>
            </a:r>
            <a:r>
              <a:rPr lang="ko-KR" altLang="en-US" sz="1600" b="0" dirty="0" smtClean="0"/>
              <a:t> </a:t>
            </a:r>
            <a:r>
              <a:rPr lang="en-US" altLang="ko-KR" sz="1600" b="0" dirty="0" smtClean="0"/>
              <a:t>(</a:t>
            </a:r>
            <a:r>
              <a:rPr lang="ko-KR" altLang="en-US" sz="1600" b="0" dirty="0" err="1"/>
              <a:t>本縣</a:t>
            </a:r>
            <a:r>
              <a:rPr lang="en-US" altLang="ko-KR" sz="1600" b="0" dirty="0"/>
              <a:t>) </a:t>
            </a:r>
            <a:r>
              <a:rPr lang="ko-KR" altLang="en-US" sz="1600" b="0" dirty="0"/>
              <a:t>소속의 </a:t>
            </a:r>
            <a:r>
              <a:rPr lang="ko-KR" altLang="en-US" sz="1600" b="0" dirty="0" err="1"/>
              <a:t>오키도사의</a:t>
            </a:r>
            <a:r>
              <a:rPr lang="ko-KR" altLang="en-US" sz="1600" b="0" dirty="0"/>
              <a:t> 소관으로 정한다</a:t>
            </a:r>
            <a:r>
              <a:rPr lang="en-US" altLang="ko-KR" sz="1600" b="0" dirty="0"/>
              <a:t>.</a:t>
            </a:r>
            <a:r>
              <a:rPr lang="ko-KR" altLang="en-US" sz="1600" b="0" dirty="0"/>
              <a:t/>
            </a:r>
            <a:br>
              <a:rPr lang="ko-KR" altLang="en-US" sz="1600" b="0" dirty="0"/>
            </a:br>
            <a:r>
              <a:rPr lang="ko-KR" altLang="en-US" sz="1600" b="0" dirty="0"/>
              <a:t>명치 </a:t>
            </a:r>
            <a:r>
              <a:rPr lang="en-US" altLang="ko-KR" sz="1600" b="0" dirty="0"/>
              <a:t>38</a:t>
            </a:r>
            <a:r>
              <a:rPr lang="ko-KR" altLang="en-US" sz="1600" b="0" dirty="0"/>
              <a:t>년 </a:t>
            </a:r>
            <a:r>
              <a:rPr lang="en-US" altLang="ko-KR" sz="1600" b="0" dirty="0"/>
              <a:t>2</a:t>
            </a:r>
            <a:r>
              <a:rPr lang="ko-KR" altLang="en-US" sz="1600" b="0" dirty="0"/>
              <a:t>월 </a:t>
            </a:r>
            <a:r>
              <a:rPr lang="en-US" altLang="ko-KR" sz="1600" b="0" dirty="0"/>
              <a:t>22</a:t>
            </a:r>
            <a:r>
              <a:rPr lang="ko-KR" altLang="en-US" sz="1600" b="0" dirty="0"/>
              <a:t>일</a:t>
            </a:r>
            <a:br>
              <a:rPr lang="ko-KR" altLang="en-US" sz="1600" b="0" dirty="0"/>
            </a:br>
            <a:r>
              <a:rPr lang="ko-KR" altLang="en-US" sz="1600" b="0" dirty="0" err="1"/>
              <a:t>시마네현</a:t>
            </a:r>
            <a:r>
              <a:rPr lang="ko-KR" altLang="en-US" sz="1600" b="0" dirty="0"/>
              <a:t> 지사 </a:t>
            </a:r>
            <a:r>
              <a:rPr lang="ko-KR" altLang="en-US" sz="1600" b="0" dirty="0" err="1"/>
              <a:t>마츠나가</a:t>
            </a:r>
            <a:r>
              <a:rPr lang="ko-KR" altLang="en-US" sz="1600" b="0" dirty="0"/>
              <a:t> </a:t>
            </a:r>
            <a:r>
              <a:rPr lang="ko-KR" altLang="en-US" sz="1600" b="0" dirty="0" err="1"/>
              <a:t>다케요시</a:t>
            </a:r>
            <a:r>
              <a:rPr lang="en-US" altLang="ko-KR" sz="1600" b="0" dirty="0"/>
              <a:t>[</a:t>
            </a:r>
            <a:r>
              <a:rPr lang="ko-KR" altLang="en-US" sz="1600" b="0" dirty="0"/>
              <a:t>松永武吉</a:t>
            </a:r>
            <a:r>
              <a:rPr lang="en-US" altLang="ko-KR" sz="1600" b="0" dirty="0"/>
              <a:t>]</a:t>
            </a:r>
            <a:endParaRPr lang="ko-KR" altLang="en-US" sz="1600" b="0" dirty="0"/>
          </a:p>
          <a:p>
            <a:pPr latinLnBrk="0"/>
            <a:endParaRPr lang="ko-KR" altLang="en-US" sz="1200" b="0" kern="0" dirty="0"/>
          </a:p>
        </p:txBody>
      </p:sp>
    </p:spTree>
    <p:extLst>
      <p:ext uri="{BB962C8B-B14F-4D97-AF65-F5344CB8AC3E}">
        <p14:creationId xmlns:p14="http://schemas.microsoft.com/office/powerpoint/2010/main" val="3943927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400" dirty="0" smtClean="0"/>
              <a:t>독도가 우리 땅 이라는 증거</a:t>
            </a:r>
            <a:endParaRPr lang="ko-KR" altLang="en-US" sz="4400" dirty="0"/>
          </a:p>
        </p:txBody>
      </p:sp>
      <p:sp>
        <p:nvSpPr>
          <p:cNvPr id="3" name="텍스트 개체 틀 2"/>
          <p:cNvSpPr>
            <a:spLocks noGrp="1"/>
          </p:cNvSpPr>
          <p:nvPr>
            <p:ph type="body" idx="1"/>
          </p:nvPr>
        </p:nvSpPr>
        <p:spPr>
          <a:xfrm>
            <a:off x="914449" y="5425157"/>
            <a:ext cx="4265612" cy="908050"/>
          </a:xfrm>
        </p:spPr>
        <p:txBody>
          <a:bodyPr/>
          <a:lstStyle/>
          <a:p>
            <a:pPr marL="342900" indent="-342900">
              <a:buFont typeface="Arial" panose="020B0604020202020204" pitchFamily="34" charset="0"/>
              <a:buChar char="•"/>
            </a:pPr>
            <a:r>
              <a:rPr lang="ko-KR" altLang="en-US" dirty="0" smtClean="0"/>
              <a:t>대한제국 칙령 제 </a:t>
            </a:r>
            <a:r>
              <a:rPr lang="en-US" altLang="ko-KR" dirty="0" smtClean="0"/>
              <a:t>41</a:t>
            </a:r>
            <a:r>
              <a:rPr lang="ko-KR" altLang="en-US" dirty="0" smtClean="0"/>
              <a:t>호</a:t>
            </a:r>
            <a:r>
              <a:rPr lang="en-US" altLang="ko-KR" dirty="0" smtClean="0"/>
              <a:t>(1900)</a:t>
            </a:r>
            <a:endParaRPr lang="ko-KR" altLang="en-US" dirty="0"/>
          </a:p>
        </p:txBody>
      </p:sp>
      <p:pic>
        <p:nvPicPr>
          <p:cNvPr id="7" name="내용 개체 틀 6"/>
          <p:cNvPicPr>
            <a:picLocks noGrp="1" noChangeAspect="1"/>
          </p:cNvPicPr>
          <p:nvPr>
            <p:ph sz="half" idx="2"/>
          </p:nvPr>
        </p:nvPicPr>
        <p:blipFill>
          <a:blip r:embed="rId2"/>
          <a:stretch>
            <a:fillRect/>
          </a:stretch>
        </p:blipFill>
        <p:spPr>
          <a:xfrm>
            <a:off x="1024805" y="2676257"/>
            <a:ext cx="4265612" cy="2949242"/>
          </a:xfrm>
          <a:prstGeom prst="rect">
            <a:avLst/>
          </a:prstGeom>
        </p:spPr>
      </p:pic>
      <p:sp>
        <p:nvSpPr>
          <p:cNvPr id="6" name="내용 개체 틀 5"/>
          <p:cNvSpPr>
            <a:spLocks noGrp="1"/>
          </p:cNvSpPr>
          <p:nvPr>
            <p:ph sz="quarter" idx="4"/>
          </p:nvPr>
        </p:nvSpPr>
        <p:spPr>
          <a:xfrm>
            <a:off x="5400772" y="2845069"/>
            <a:ext cx="4284662" cy="4062412"/>
          </a:xfrm>
        </p:spPr>
        <p:txBody>
          <a:bodyPr/>
          <a:lstStyle/>
          <a:p>
            <a:pPr marL="285750" indent="-285750">
              <a:buFont typeface="Arial" panose="020B0604020202020204" pitchFamily="34" charset="0"/>
              <a:buChar char="•"/>
            </a:pPr>
            <a:r>
              <a:rPr lang="ko-KR" altLang="en-US" sz="1600" dirty="0" smtClean="0"/>
              <a:t>칙령에서 독도와 관련 내용은 제 </a:t>
            </a:r>
            <a:r>
              <a:rPr lang="en-US" altLang="ko-KR" sz="1600" dirty="0" smtClean="0"/>
              <a:t>2</a:t>
            </a:r>
            <a:r>
              <a:rPr lang="ko-KR" altLang="en-US" sz="1600" dirty="0" smtClean="0"/>
              <a:t>조의 </a:t>
            </a:r>
            <a:r>
              <a:rPr lang="en-US" altLang="ko-KR" sz="1600" dirty="0" smtClean="0"/>
              <a:t>“</a:t>
            </a:r>
            <a:r>
              <a:rPr lang="ko-KR" altLang="en-US" sz="1600" dirty="0" smtClean="0"/>
              <a:t>군청의 위치는 </a:t>
            </a:r>
            <a:r>
              <a:rPr lang="ko-KR" altLang="en-US" sz="1600" dirty="0" err="1" smtClean="0"/>
              <a:t>태하동으로</a:t>
            </a:r>
            <a:r>
              <a:rPr lang="ko-KR" altLang="en-US" sz="1600" dirty="0" smtClean="0"/>
              <a:t> 정하고</a:t>
            </a:r>
            <a:r>
              <a:rPr lang="en-US" altLang="ko-KR" sz="1600" dirty="0" smtClean="0"/>
              <a:t>, </a:t>
            </a:r>
            <a:r>
              <a:rPr lang="ko-KR" altLang="en-US" sz="1600" dirty="0" smtClean="0"/>
              <a:t>구역은 울릉전도와 죽도 </a:t>
            </a:r>
            <a:r>
              <a:rPr lang="ko-KR" altLang="en-US" sz="1600" dirty="0" err="1" smtClean="0"/>
              <a:t>석도를</a:t>
            </a:r>
            <a:r>
              <a:rPr lang="ko-KR" altLang="en-US" sz="1600" dirty="0" smtClean="0"/>
              <a:t> 관할할 사</a:t>
            </a:r>
            <a:r>
              <a:rPr lang="en-US" altLang="ko-KR" sz="1600" dirty="0" smtClean="0"/>
              <a:t>.” </a:t>
            </a:r>
            <a:r>
              <a:rPr lang="ko-KR" altLang="en-US" sz="1600" dirty="0" smtClean="0"/>
              <a:t>라는 내용입니다</a:t>
            </a:r>
            <a:r>
              <a:rPr lang="en-US" altLang="ko-KR" sz="1600" dirty="0" smtClean="0"/>
              <a:t>. </a:t>
            </a:r>
            <a:r>
              <a:rPr lang="ko-KR" altLang="en-US" sz="1600" dirty="0" smtClean="0"/>
              <a:t>울릉 전도는 울릉도 자체를 말하는 것이고</a:t>
            </a:r>
            <a:r>
              <a:rPr lang="en-US" altLang="ko-KR" sz="1600" dirty="0" smtClean="0"/>
              <a:t>, </a:t>
            </a:r>
            <a:r>
              <a:rPr lang="ko-KR" altLang="en-US" sz="1600" dirty="0" smtClean="0"/>
              <a:t>죽도는 울릉도 동북방 </a:t>
            </a:r>
            <a:r>
              <a:rPr lang="en-US" altLang="ko-KR" sz="1600" dirty="0" smtClean="0"/>
              <a:t>4km </a:t>
            </a:r>
            <a:r>
              <a:rPr lang="ko-KR" altLang="en-US" sz="1600" dirty="0" smtClean="0"/>
              <a:t>지점에 있는 </a:t>
            </a:r>
            <a:r>
              <a:rPr lang="ko-KR" altLang="en-US" sz="1600" dirty="0" err="1" smtClean="0"/>
              <a:t>죽서도를</a:t>
            </a:r>
            <a:r>
              <a:rPr lang="ko-KR" altLang="en-US" sz="1600" dirty="0" smtClean="0"/>
              <a:t> 가리키는 것으로 이규원의 </a:t>
            </a:r>
            <a:r>
              <a:rPr lang="en-US" altLang="ko-KR" sz="1600" dirty="0" smtClean="0"/>
              <a:t>‘</a:t>
            </a:r>
            <a:r>
              <a:rPr lang="ko-KR" altLang="en-US" sz="1600" dirty="0" smtClean="0"/>
              <a:t>검찰일</a:t>
            </a:r>
            <a:r>
              <a:rPr lang="ko-KR" altLang="en-US" sz="1600" dirty="0" smtClean="0"/>
              <a:t>기</a:t>
            </a:r>
            <a:r>
              <a:rPr lang="en-US" altLang="ko-KR" sz="1600" dirty="0" smtClean="0"/>
              <a:t>’</a:t>
            </a:r>
            <a:r>
              <a:rPr lang="en-US" altLang="ko-KR" sz="1600" dirty="0" smtClean="0"/>
              <a:t> </a:t>
            </a:r>
            <a:r>
              <a:rPr lang="ko-KR" altLang="en-US" sz="1600" dirty="0" smtClean="0"/>
              <a:t>에서도 확인 됩니다</a:t>
            </a:r>
            <a:r>
              <a:rPr lang="en-US" altLang="ko-KR" sz="1600" dirty="0" smtClean="0"/>
              <a:t>. ‘</a:t>
            </a:r>
            <a:r>
              <a:rPr lang="ko-KR" altLang="en-US" sz="1600" dirty="0" smtClean="0"/>
              <a:t>석도</a:t>
            </a:r>
            <a:r>
              <a:rPr lang="en-US" altLang="ko-KR" sz="1600" dirty="0" smtClean="0"/>
              <a:t>’</a:t>
            </a:r>
            <a:r>
              <a:rPr lang="ko-KR" altLang="en-US" sz="1600" dirty="0" smtClean="0"/>
              <a:t>는 </a:t>
            </a:r>
            <a:r>
              <a:rPr lang="en-US" altLang="ko-KR" sz="1600" dirty="0" smtClean="0"/>
              <a:t>‘</a:t>
            </a:r>
            <a:r>
              <a:rPr lang="ko-KR" altLang="en-US" sz="1600" dirty="0" smtClean="0"/>
              <a:t>독도</a:t>
            </a:r>
            <a:r>
              <a:rPr lang="en-US" altLang="ko-KR" sz="1600" dirty="0" smtClean="0"/>
              <a:t> ’ </a:t>
            </a:r>
            <a:r>
              <a:rPr lang="ko-KR" altLang="en-US" sz="1600" dirty="0" smtClean="0"/>
              <a:t>를 말합니다</a:t>
            </a:r>
            <a:r>
              <a:rPr lang="en-US" altLang="ko-KR" sz="1600" dirty="0" smtClean="0"/>
              <a:t>. </a:t>
            </a:r>
            <a:r>
              <a:rPr lang="ko-KR" altLang="en-US" sz="1600" dirty="0" smtClean="0"/>
              <a:t>당시 울릉도 주민의 절대다수는 전라남도와 경상남도 </a:t>
            </a:r>
            <a:r>
              <a:rPr lang="ko-KR" altLang="en-US" sz="1600" dirty="0" err="1" smtClean="0"/>
              <a:t>방언중</a:t>
            </a:r>
            <a:r>
              <a:rPr lang="ko-KR" altLang="en-US" sz="1600" dirty="0" smtClean="0"/>
              <a:t> 에서 </a:t>
            </a:r>
            <a:r>
              <a:rPr lang="en-US" altLang="ko-KR" sz="1600" dirty="0" smtClean="0"/>
              <a:t>‘</a:t>
            </a:r>
            <a:r>
              <a:rPr lang="ko-KR" altLang="en-US" sz="1600" dirty="0" smtClean="0"/>
              <a:t>돌</a:t>
            </a:r>
            <a:r>
              <a:rPr lang="en-US" altLang="ko-KR" sz="1600" dirty="0" smtClean="0"/>
              <a:t> ’ </a:t>
            </a:r>
            <a:r>
              <a:rPr lang="ko-KR" altLang="en-US" sz="1600" dirty="0" smtClean="0"/>
              <a:t>을 </a:t>
            </a:r>
            <a:r>
              <a:rPr lang="en-US" altLang="ko-KR" sz="1600" dirty="0" smtClean="0"/>
              <a:t>‘</a:t>
            </a:r>
            <a:r>
              <a:rPr lang="ko-KR" altLang="en-US" sz="1600" dirty="0" smtClean="0"/>
              <a:t>독</a:t>
            </a:r>
            <a:r>
              <a:rPr lang="en-US" altLang="ko-KR" sz="1600" dirty="0" smtClean="0"/>
              <a:t>’</a:t>
            </a:r>
            <a:r>
              <a:rPr lang="ko-KR" altLang="en-US" sz="1600" dirty="0" smtClean="0"/>
              <a:t>이라고 해서 돌섬을 </a:t>
            </a:r>
            <a:r>
              <a:rPr lang="ko-KR" altLang="en-US" sz="1600" dirty="0" err="1" smtClean="0"/>
              <a:t>독섬이라고</a:t>
            </a:r>
            <a:r>
              <a:rPr lang="ko-KR" altLang="en-US" sz="1600" dirty="0" smtClean="0"/>
              <a:t> 불러 </a:t>
            </a:r>
            <a:r>
              <a:rPr lang="en-US" altLang="ko-KR" sz="1600" dirty="0" smtClean="0"/>
              <a:t>‘</a:t>
            </a:r>
            <a:r>
              <a:rPr lang="ko-KR" altLang="en-US" sz="1600" dirty="0" smtClean="0"/>
              <a:t>석도</a:t>
            </a:r>
            <a:r>
              <a:rPr lang="en-US" altLang="ko-KR" sz="1600" dirty="0" smtClean="0"/>
              <a:t> ’ </a:t>
            </a:r>
            <a:r>
              <a:rPr lang="ko-KR" altLang="en-US" sz="1600" dirty="0" smtClean="0"/>
              <a:t>라고 표기하였고 현지인들은 독도라고 불렀습니다</a:t>
            </a:r>
            <a:r>
              <a:rPr lang="en-US" altLang="ko-KR" sz="1600" dirty="0" smtClean="0"/>
              <a:t>. 	</a:t>
            </a:r>
            <a:endParaRPr lang="ko-KR" altLang="en-US" sz="1600" dirty="0"/>
          </a:p>
        </p:txBody>
      </p:sp>
    </p:spTree>
    <p:extLst>
      <p:ext uri="{BB962C8B-B14F-4D97-AF65-F5344CB8AC3E}">
        <p14:creationId xmlns:p14="http://schemas.microsoft.com/office/powerpoint/2010/main" val="1703894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400" dirty="0" smtClean="0"/>
              <a:t>3. </a:t>
            </a:r>
            <a:r>
              <a:rPr lang="ko-KR" altLang="en-US" sz="4400" dirty="0" smtClean="0"/>
              <a:t>샌프란시스코 강화조약 </a:t>
            </a:r>
            <a:endParaRPr lang="ko-KR" altLang="en-US" sz="4400" dirty="0"/>
          </a:p>
        </p:txBody>
      </p:sp>
      <p:sp>
        <p:nvSpPr>
          <p:cNvPr id="3" name="내용 개체 틀 2"/>
          <p:cNvSpPr>
            <a:spLocks noGrp="1"/>
          </p:cNvSpPr>
          <p:nvPr>
            <p:ph idx="1"/>
          </p:nvPr>
        </p:nvSpPr>
        <p:spPr>
          <a:xfrm>
            <a:off x="3840479" y="2101680"/>
            <a:ext cx="5508359" cy="4762440"/>
          </a:xfrm>
        </p:spPr>
        <p:txBody>
          <a:bodyPr/>
          <a:lstStyle/>
          <a:p>
            <a:pPr marL="342900" indent="-342900">
              <a:buFont typeface="Arial" panose="020B0604020202020204" pitchFamily="34" charset="0"/>
              <a:buChar char="•"/>
            </a:pPr>
            <a:r>
              <a:rPr lang="en-US" altLang="ko-KR" sz="2000" dirty="0" smtClean="0"/>
              <a:t>1951</a:t>
            </a:r>
            <a:r>
              <a:rPr lang="ko-KR" altLang="en-US" sz="2000" dirty="0" smtClean="0"/>
              <a:t>년 </a:t>
            </a:r>
            <a:r>
              <a:rPr lang="en-US" altLang="ko-KR" sz="2000" dirty="0" smtClean="0"/>
              <a:t>9</a:t>
            </a:r>
            <a:r>
              <a:rPr lang="ko-KR" altLang="en-US" sz="2000" dirty="0" smtClean="0"/>
              <a:t>월 </a:t>
            </a:r>
            <a:r>
              <a:rPr lang="en-US" altLang="ko-KR" sz="2000" dirty="0" smtClean="0"/>
              <a:t>8</a:t>
            </a:r>
            <a:r>
              <a:rPr lang="ko-KR" altLang="en-US" sz="2000" dirty="0" smtClean="0"/>
              <a:t>일 미국 </a:t>
            </a:r>
            <a:r>
              <a:rPr lang="ko-KR" altLang="en-US" sz="2000" dirty="0" err="1" smtClean="0"/>
              <a:t>샌프란</a:t>
            </a:r>
            <a:r>
              <a:rPr lang="ko-KR" altLang="en-US" sz="2000" dirty="0" smtClean="0"/>
              <a:t> </a:t>
            </a:r>
            <a:r>
              <a:rPr lang="ko-KR" altLang="en-US" sz="2000" dirty="0" err="1" smtClean="0"/>
              <a:t>시스코</a:t>
            </a:r>
            <a:r>
              <a:rPr lang="ko-KR" altLang="en-US" sz="2000" dirty="0" smtClean="0"/>
              <a:t> 전쟁기념 공연예술 센터에서 맺어진 일본과 연합국 사이의 평화조약이다</a:t>
            </a:r>
            <a:r>
              <a:rPr lang="en-US" altLang="ko-KR" sz="2000" dirty="0" smtClean="0"/>
              <a:t>. 1951</a:t>
            </a:r>
            <a:r>
              <a:rPr lang="ko-KR" altLang="en-US" sz="2000" dirty="0" smtClean="0"/>
              <a:t>년 </a:t>
            </a:r>
            <a:r>
              <a:rPr lang="en-US" altLang="ko-KR" sz="2000" dirty="0" smtClean="0"/>
              <a:t>9</a:t>
            </a:r>
            <a:r>
              <a:rPr lang="ko-KR" altLang="en-US" sz="2000" dirty="0" smtClean="0"/>
              <a:t>월 </a:t>
            </a:r>
            <a:r>
              <a:rPr lang="en-US" altLang="ko-KR" sz="2000" dirty="0" smtClean="0"/>
              <a:t>8</a:t>
            </a:r>
            <a:r>
              <a:rPr lang="ko-KR" altLang="en-US" sz="2000" dirty="0" smtClean="0"/>
              <a:t>일 미국 샌프란시스코에서 </a:t>
            </a:r>
            <a:r>
              <a:rPr lang="en-US" altLang="ko-KR" sz="2000" dirty="0" smtClean="0"/>
              <a:t>48</a:t>
            </a:r>
            <a:r>
              <a:rPr lang="ko-KR" altLang="en-US" sz="2000" dirty="0" smtClean="0"/>
              <a:t>개국이 참가하여 서명해 </a:t>
            </a:r>
            <a:r>
              <a:rPr lang="en-US" altLang="ko-KR" sz="2000" dirty="0" smtClean="0"/>
              <a:t>1952</a:t>
            </a:r>
            <a:r>
              <a:rPr lang="ko-KR" altLang="en-US" sz="2000" dirty="0" smtClean="0"/>
              <a:t>년 </a:t>
            </a:r>
            <a:r>
              <a:rPr lang="en-US" altLang="ko-KR" sz="2000" dirty="0" smtClean="0"/>
              <a:t>4</a:t>
            </a:r>
            <a:r>
              <a:rPr lang="ko-KR" altLang="en-US" sz="2000" dirty="0" smtClean="0"/>
              <a:t>월 </a:t>
            </a:r>
            <a:r>
              <a:rPr lang="en-US" altLang="ko-KR" sz="2000" dirty="0" smtClean="0"/>
              <a:t>28</a:t>
            </a:r>
            <a:r>
              <a:rPr lang="ko-KR" altLang="en-US" sz="2000" dirty="0" smtClean="0"/>
              <a:t>일에 발효되었다</a:t>
            </a:r>
            <a:r>
              <a:rPr lang="en-US" altLang="ko-KR" sz="2000" dirty="0" smtClean="0"/>
              <a:t>. </a:t>
            </a:r>
            <a:r>
              <a:rPr lang="ko-KR" altLang="en-US" sz="2000" dirty="0" smtClean="0"/>
              <a:t>이 조약에 의거해 설계된 국제 질서를 </a:t>
            </a:r>
            <a:r>
              <a:rPr lang="ko-KR" altLang="en-US" sz="2000" dirty="0" err="1" smtClean="0"/>
              <a:t>샌프란</a:t>
            </a:r>
            <a:r>
              <a:rPr lang="ko-KR" altLang="en-US" sz="2000" dirty="0" smtClean="0"/>
              <a:t> </a:t>
            </a:r>
            <a:r>
              <a:rPr lang="ko-KR" altLang="en-US" sz="2000" dirty="0" err="1" smtClean="0"/>
              <a:t>시스코</a:t>
            </a:r>
            <a:r>
              <a:rPr lang="ko-KR" altLang="en-US" sz="2000" dirty="0" smtClean="0"/>
              <a:t> 체제라고 한다</a:t>
            </a:r>
            <a:endParaRPr lang="en-US" altLang="ko-KR" sz="2000" dirty="0" smtClean="0"/>
          </a:p>
          <a:p>
            <a:pPr marL="342900" indent="-342900">
              <a:buFont typeface="Arial" panose="020B0604020202020204" pitchFamily="34" charset="0"/>
              <a:buChar char="•"/>
            </a:pPr>
            <a:endParaRPr lang="en-US" altLang="ko-KR" sz="2000" dirty="0" smtClean="0"/>
          </a:p>
          <a:p>
            <a:pPr marL="342900" indent="-342900">
              <a:buFont typeface="Arial" panose="020B0604020202020204" pitchFamily="34" charset="0"/>
              <a:buChar char="•"/>
            </a:pPr>
            <a:r>
              <a:rPr lang="ko-KR" altLang="en-US" sz="2000" dirty="0" smtClean="0"/>
              <a:t>그런데 </a:t>
            </a:r>
            <a:r>
              <a:rPr lang="ko-KR" altLang="en-US" sz="2000" dirty="0"/>
              <a:t>조약에는 독도를 돌려준다는 문구는 쓰여 있지 않는데</a:t>
            </a:r>
            <a:r>
              <a:rPr lang="en-US" altLang="ko-KR" sz="2000" dirty="0"/>
              <a:t>, </a:t>
            </a:r>
            <a:r>
              <a:rPr lang="ko-KR" altLang="en-US" sz="2000" dirty="0"/>
              <a:t>일본은 이 조약을 근거로 </a:t>
            </a:r>
            <a:r>
              <a:rPr lang="en-US" altLang="ko-KR" sz="2000" dirty="0"/>
              <a:t>1910</a:t>
            </a:r>
            <a:r>
              <a:rPr lang="ko-KR" altLang="en-US" sz="2000" dirty="0"/>
              <a:t>년 이후에 빼앗은 땅만 되돌려 주면 되고</a:t>
            </a:r>
            <a:r>
              <a:rPr lang="en-US" altLang="ko-KR" sz="2000" dirty="0"/>
              <a:t>, </a:t>
            </a:r>
            <a:r>
              <a:rPr lang="ko-KR" altLang="en-US" sz="2000" dirty="0"/>
              <a:t>독도는 그 이전부터 자기네 땅이었기 때문에 되돌려 주지 않아도 된다고 주장하고 있는 것입니다</a:t>
            </a:r>
            <a:r>
              <a:rPr lang="en-US" altLang="ko-KR" sz="2000" dirty="0"/>
              <a:t>. </a:t>
            </a:r>
            <a:endParaRPr lang="ko-KR" altLang="en-US" sz="2000" dirty="0"/>
          </a:p>
          <a:p>
            <a:endParaRPr lang="ko-KR" altLang="en-US" sz="2000" dirty="0"/>
          </a:p>
        </p:txBody>
      </p:sp>
      <p:pic>
        <p:nvPicPr>
          <p:cNvPr id="5" name="그림 4"/>
          <p:cNvPicPr>
            <a:picLocks noChangeAspect="1"/>
          </p:cNvPicPr>
          <p:nvPr/>
        </p:nvPicPr>
        <p:blipFill>
          <a:blip r:embed="rId2"/>
          <a:stretch>
            <a:fillRect/>
          </a:stretch>
        </p:blipFill>
        <p:spPr>
          <a:xfrm>
            <a:off x="740879" y="2101680"/>
            <a:ext cx="2847975" cy="3483194"/>
          </a:xfrm>
          <a:prstGeom prst="rect">
            <a:avLst/>
          </a:prstGeom>
        </p:spPr>
      </p:pic>
      <p:sp>
        <p:nvSpPr>
          <p:cNvPr id="6" name="내용 개체 틀 2"/>
          <p:cNvSpPr txBox="1">
            <a:spLocks/>
          </p:cNvSpPr>
          <p:nvPr/>
        </p:nvSpPr>
        <p:spPr>
          <a:xfrm>
            <a:off x="740879" y="5753685"/>
            <a:ext cx="3099600" cy="872197"/>
          </a:xfrm>
          <a:prstGeom prst="rect">
            <a:avLst/>
          </a:prstGeom>
          <a:noFill/>
          <a:ln>
            <a:noFill/>
          </a:ln>
        </p:spPr>
        <p:txBody>
          <a:bodyPr lIns="0" tIns="0" rIns="0" bIns="0"/>
          <a:lstStyle>
            <a:lvl1pPr marL="0" marR="0" indent="0" algn="l" rtl="0" hangingPunct="0">
              <a:spcBef>
                <a:spcPts val="0"/>
              </a:spcBef>
              <a:spcAft>
                <a:spcPts val="0"/>
              </a:spcAft>
              <a:tabLst/>
              <a:defRPr lang="en-US" altLang="ko-KR" sz="2400" b="0" i="0" u="none" strike="noStrike">
                <a:ln>
                  <a:noFill/>
                </a:ln>
                <a:solidFill>
                  <a:srgbClr val="000000"/>
                </a:solidFill>
                <a:latin typeface="SunGulim" pitchFamily="34"/>
                <a:cs typeface="Tahoma" pitchFamily="2"/>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r>
              <a:rPr lang="ko-KR" altLang="en-US" sz="1200" kern="0" dirty="0" smtClean="0"/>
              <a:t>샌프란시스코 강화조약에 서명하는 </a:t>
            </a:r>
            <a:endParaRPr lang="en-US" altLang="ko-KR" sz="1200" kern="0" dirty="0" smtClean="0"/>
          </a:p>
          <a:p>
            <a:pPr latinLnBrk="0"/>
            <a:r>
              <a:rPr lang="ko-KR" altLang="en-US" sz="1200" kern="0" dirty="0" smtClean="0"/>
              <a:t>요시다 </a:t>
            </a:r>
            <a:r>
              <a:rPr lang="ko-KR" altLang="en-US" sz="1200" kern="0" dirty="0" err="1" smtClean="0"/>
              <a:t>시게루</a:t>
            </a:r>
            <a:r>
              <a:rPr lang="ko-KR" altLang="en-US" sz="1200" kern="0" dirty="0" smtClean="0"/>
              <a:t> 총리 및 </a:t>
            </a:r>
            <a:r>
              <a:rPr lang="ko-KR" altLang="en-US" sz="1200" kern="0" dirty="0" err="1" smtClean="0"/>
              <a:t>이케다</a:t>
            </a:r>
            <a:r>
              <a:rPr lang="ko-KR" altLang="en-US" sz="1200" kern="0" dirty="0" smtClean="0"/>
              <a:t> </a:t>
            </a:r>
            <a:r>
              <a:rPr lang="ko-KR" altLang="en-US" sz="1200" kern="0" dirty="0" err="1" smtClean="0"/>
              <a:t>하야토</a:t>
            </a:r>
            <a:r>
              <a:rPr lang="en-US" altLang="ko-KR" sz="1200" kern="0" dirty="0" smtClean="0"/>
              <a:t>, </a:t>
            </a:r>
            <a:r>
              <a:rPr lang="ko-KR" altLang="en-US" sz="1200" kern="0" dirty="0" err="1" smtClean="0"/>
              <a:t>도마베치</a:t>
            </a:r>
            <a:r>
              <a:rPr lang="ko-KR" altLang="en-US" sz="1200" kern="0" dirty="0" smtClean="0"/>
              <a:t> 기조</a:t>
            </a:r>
            <a:r>
              <a:rPr lang="en-US" altLang="ko-KR" sz="1200" kern="0" dirty="0" smtClean="0"/>
              <a:t>, </a:t>
            </a:r>
            <a:r>
              <a:rPr lang="ko-KR" altLang="en-US" sz="1200" kern="0" dirty="0" err="1" smtClean="0"/>
              <a:t>호시시마</a:t>
            </a:r>
            <a:r>
              <a:rPr lang="ko-KR" altLang="en-US" sz="1200" kern="0" dirty="0" smtClean="0"/>
              <a:t> </a:t>
            </a:r>
            <a:r>
              <a:rPr lang="ko-KR" altLang="en-US" sz="1200" kern="0" dirty="0" err="1" smtClean="0"/>
              <a:t>니조</a:t>
            </a:r>
            <a:r>
              <a:rPr lang="en-US" altLang="ko-KR" sz="1200" kern="0" dirty="0" smtClean="0"/>
              <a:t>, </a:t>
            </a:r>
            <a:r>
              <a:rPr lang="ko-KR" altLang="en-US" sz="1200" kern="0" dirty="0" err="1" smtClean="0"/>
              <a:t>도쿠가와</a:t>
            </a:r>
            <a:r>
              <a:rPr lang="ko-KR" altLang="en-US" sz="1200" kern="0" dirty="0" smtClean="0"/>
              <a:t> </a:t>
            </a:r>
            <a:r>
              <a:rPr lang="ko-KR" altLang="en-US" sz="1200" kern="0" dirty="0" err="1" smtClean="0"/>
              <a:t>무네요시</a:t>
            </a:r>
            <a:r>
              <a:rPr lang="en-US" altLang="ko-KR" sz="1200" kern="0" dirty="0" smtClean="0"/>
              <a:t>, </a:t>
            </a:r>
            <a:r>
              <a:rPr lang="ko-KR" altLang="en-US" sz="1200" kern="0" dirty="0" err="1" smtClean="0"/>
              <a:t>이치마타</a:t>
            </a:r>
            <a:r>
              <a:rPr lang="ko-KR" altLang="en-US" sz="1200" kern="0" dirty="0" smtClean="0"/>
              <a:t> </a:t>
            </a:r>
            <a:r>
              <a:rPr lang="ko-KR" altLang="en-US" sz="1200" kern="0" dirty="0" err="1" smtClean="0"/>
              <a:t>히사토</a:t>
            </a:r>
            <a:endParaRPr lang="ko-KR" altLang="en-US" sz="1200" kern="0" dirty="0"/>
          </a:p>
        </p:txBody>
      </p:sp>
    </p:spTree>
    <p:extLst>
      <p:ext uri="{BB962C8B-B14F-4D97-AF65-F5344CB8AC3E}">
        <p14:creationId xmlns:p14="http://schemas.microsoft.com/office/powerpoint/2010/main" val="3959080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400" dirty="0" smtClean="0"/>
              <a:t>독도가 우리 땅 이라는 증거</a:t>
            </a:r>
            <a:endParaRPr lang="ko-KR" altLang="en-US" sz="4400" dirty="0"/>
          </a:p>
        </p:txBody>
      </p:sp>
      <p:pic>
        <p:nvPicPr>
          <p:cNvPr id="4" name="내용 개체 틀 3"/>
          <p:cNvPicPr>
            <a:picLocks noGrp="1" noChangeAspect="1"/>
          </p:cNvPicPr>
          <p:nvPr>
            <p:ph idx="1"/>
          </p:nvPr>
        </p:nvPicPr>
        <p:blipFill>
          <a:blip r:embed="rId2"/>
          <a:stretch>
            <a:fillRect/>
          </a:stretch>
        </p:blipFill>
        <p:spPr>
          <a:xfrm>
            <a:off x="593090" y="2182422"/>
            <a:ext cx="9487535" cy="1362636"/>
          </a:xfrm>
          <a:prstGeom prst="rect">
            <a:avLst/>
          </a:prstGeom>
        </p:spPr>
      </p:pic>
      <p:pic>
        <p:nvPicPr>
          <p:cNvPr id="5" name="그림 4"/>
          <p:cNvPicPr>
            <a:picLocks noChangeAspect="1"/>
          </p:cNvPicPr>
          <p:nvPr/>
        </p:nvPicPr>
        <p:blipFill>
          <a:blip r:embed="rId3"/>
          <a:stretch>
            <a:fillRect/>
          </a:stretch>
        </p:blipFill>
        <p:spPr>
          <a:xfrm>
            <a:off x="605912" y="3909840"/>
            <a:ext cx="9474713" cy="3025533"/>
          </a:xfrm>
          <a:prstGeom prst="rect">
            <a:avLst/>
          </a:prstGeom>
        </p:spPr>
      </p:pic>
    </p:spTree>
    <p:extLst>
      <p:ext uri="{BB962C8B-B14F-4D97-AF65-F5344CB8AC3E}">
        <p14:creationId xmlns:p14="http://schemas.microsoft.com/office/powerpoint/2010/main" val="2556571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400" dirty="0" smtClean="0"/>
              <a:t>독도가 우리 땅 이라는 증거</a:t>
            </a:r>
            <a:endParaRPr lang="ko-KR" altLang="en-US" sz="4400" dirty="0"/>
          </a:p>
        </p:txBody>
      </p:sp>
      <p:pic>
        <p:nvPicPr>
          <p:cNvPr id="14" name="그림 13"/>
          <p:cNvPicPr>
            <a:picLocks noChangeAspect="1"/>
          </p:cNvPicPr>
          <p:nvPr/>
        </p:nvPicPr>
        <p:blipFill>
          <a:blip r:embed="rId2"/>
          <a:stretch>
            <a:fillRect/>
          </a:stretch>
        </p:blipFill>
        <p:spPr>
          <a:xfrm>
            <a:off x="5212568" y="1983453"/>
            <a:ext cx="4367530" cy="2352585"/>
          </a:xfrm>
          <a:prstGeom prst="rect">
            <a:avLst/>
          </a:prstGeom>
        </p:spPr>
      </p:pic>
      <p:sp>
        <p:nvSpPr>
          <p:cNvPr id="7" name="직사각형 6"/>
          <p:cNvSpPr/>
          <p:nvPr/>
        </p:nvSpPr>
        <p:spPr>
          <a:xfrm>
            <a:off x="693739" y="4210051"/>
            <a:ext cx="3779788" cy="3247043"/>
          </a:xfrm>
          <a:prstGeom prst="rect">
            <a:avLst/>
          </a:prstGeom>
        </p:spPr>
        <p:txBody>
          <a:bodyPr wrap="square">
            <a:spAutoFit/>
          </a:bodyPr>
          <a:lstStyle/>
          <a:p>
            <a:r>
              <a:rPr lang="ko-KR" altLang="en-US" b="1" i="1" dirty="0" smtClean="0">
                <a:solidFill>
                  <a:srgbClr val="000000"/>
                </a:solidFill>
                <a:effectLst/>
                <a:latin typeface="Georgia" panose="02040502050405020303" pitchFamily="18" charset="0"/>
              </a:rPr>
              <a:t>연합국 최고 사령관 각서</a:t>
            </a:r>
            <a:r>
              <a:rPr lang="en-US" altLang="ko-KR" b="1" i="1" dirty="0" smtClean="0">
                <a:solidFill>
                  <a:srgbClr val="000000"/>
                </a:solidFill>
                <a:effectLst/>
                <a:latin typeface="Georgia" panose="02040502050405020303" pitchFamily="18" charset="0"/>
              </a:rPr>
              <a:t>(SCAPIN) </a:t>
            </a:r>
            <a:r>
              <a:rPr lang="ko-KR" altLang="en-US" b="1" i="1" dirty="0" smtClean="0">
                <a:solidFill>
                  <a:srgbClr val="000000"/>
                </a:solidFill>
                <a:effectLst/>
                <a:latin typeface="Georgia" panose="02040502050405020303" pitchFamily="18" charset="0"/>
              </a:rPr>
              <a:t>제</a:t>
            </a:r>
            <a:r>
              <a:rPr lang="en-US" altLang="ko-KR" b="1" i="1" dirty="0" smtClean="0">
                <a:solidFill>
                  <a:srgbClr val="000000"/>
                </a:solidFill>
                <a:effectLst/>
                <a:latin typeface="Georgia" panose="02040502050405020303" pitchFamily="18" charset="0"/>
              </a:rPr>
              <a:t>677</a:t>
            </a:r>
            <a:r>
              <a:rPr lang="ko-KR" altLang="en-US" b="1" i="1" dirty="0" smtClean="0">
                <a:solidFill>
                  <a:srgbClr val="000000"/>
                </a:solidFill>
                <a:effectLst/>
                <a:latin typeface="Georgia" panose="02040502050405020303" pitchFamily="18" charset="0"/>
              </a:rPr>
              <a:t>호</a:t>
            </a:r>
            <a:endParaRPr lang="ko-KR" altLang="en-US" b="1" i="0" dirty="0" smtClean="0">
              <a:solidFill>
                <a:srgbClr val="000000"/>
              </a:solidFill>
              <a:effectLst/>
              <a:latin typeface="NanumGothic"/>
            </a:endParaRPr>
          </a:p>
          <a:p>
            <a:pPr marL="285750" indent="-285750">
              <a:buFont typeface="Arial" panose="020B0604020202020204" pitchFamily="34" charset="0"/>
              <a:buChar char="•"/>
            </a:pPr>
            <a:r>
              <a:rPr lang="en-US" altLang="ko-KR" sz="1300" b="0" i="0" dirty="0" smtClean="0">
                <a:solidFill>
                  <a:srgbClr val="000000"/>
                </a:solidFill>
                <a:effectLst/>
                <a:latin typeface="Terminal"/>
              </a:rPr>
              <a:t>1945</a:t>
            </a:r>
            <a:r>
              <a:rPr lang="ko-KR" altLang="en-US" sz="1300" b="0" i="0" dirty="0" smtClean="0">
                <a:solidFill>
                  <a:srgbClr val="000000"/>
                </a:solidFill>
                <a:effectLst/>
                <a:latin typeface="Terminal"/>
              </a:rPr>
              <a:t>년 </a:t>
            </a:r>
            <a:r>
              <a:rPr lang="en-US" altLang="ko-KR" sz="1300" b="0" i="0" dirty="0" smtClean="0">
                <a:solidFill>
                  <a:srgbClr val="000000"/>
                </a:solidFill>
                <a:effectLst/>
                <a:latin typeface="Terminal"/>
              </a:rPr>
              <a:t>9</a:t>
            </a:r>
            <a:r>
              <a:rPr lang="ko-KR" altLang="en-US" sz="1300" b="0" i="0" dirty="0" smtClean="0">
                <a:solidFill>
                  <a:srgbClr val="000000"/>
                </a:solidFill>
                <a:effectLst/>
                <a:latin typeface="Terminal"/>
              </a:rPr>
              <a:t>월 </a:t>
            </a:r>
            <a:r>
              <a:rPr lang="en-US" altLang="ko-KR" sz="1300" b="0" i="0" dirty="0" smtClean="0">
                <a:solidFill>
                  <a:srgbClr val="000000"/>
                </a:solidFill>
                <a:effectLst/>
                <a:latin typeface="Terminal"/>
              </a:rPr>
              <a:t>2</a:t>
            </a:r>
            <a:r>
              <a:rPr lang="ko-KR" altLang="en-US" sz="1300" b="0" i="0" dirty="0" smtClean="0">
                <a:solidFill>
                  <a:srgbClr val="000000"/>
                </a:solidFill>
                <a:effectLst/>
                <a:latin typeface="Terminal"/>
              </a:rPr>
              <a:t>일 서명된 일본의 항복 문서를 준수하기 위해 연합군 총사령부는 연합국 최고 사령관 각서</a:t>
            </a:r>
            <a:r>
              <a:rPr lang="en-US" altLang="ko-KR" sz="1300" b="0" i="0" dirty="0" smtClean="0">
                <a:solidFill>
                  <a:srgbClr val="000000"/>
                </a:solidFill>
                <a:effectLst/>
                <a:latin typeface="Terminal"/>
              </a:rPr>
              <a:t>(</a:t>
            </a:r>
            <a:r>
              <a:rPr lang="en-US" altLang="ko-KR" sz="1300" b="0" i="0" dirty="0" err="1" smtClean="0">
                <a:solidFill>
                  <a:srgbClr val="000000"/>
                </a:solidFill>
                <a:effectLst/>
                <a:latin typeface="Terminal"/>
              </a:rPr>
              <a:t>scapin</a:t>
            </a:r>
            <a:r>
              <a:rPr lang="en-US" altLang="ko-KR" sz="1300" b="0" i="0" dirty="0" smtClean="0">
                <a:solidFill>
                  <a:srgbClr val="000000"/>
                </a:solidFill>
                <a:effectLst/>
                <a:latin typeface="Terminal"/>
              </a:rPr>
              <a:t>) </a:t>
            </a:r>
            <a:r>
              <a:rPr lang="ko-KR" altLang="en-US" sz="1300" b="0" i="0" dirty="0" smtClean="0">
                <a:solidFill>
                  <a:srgbClr val="000000"/>
                </a:solidFill>
                <a:effectLst/>
                <a:latin typeface="Terminal"/>
              </a:rPr>
              <a:t>제</a:t>
            </a:r>
            <a:r>
              <a:rPr lang="en-US" altLang="ko-KR" sz="1300" b="0" i="0" dirty="0" smtClean="0">
                <a:solidFill>
                  <a:srgbClr val="000000"/>
                </a:solidFill>
                <a:effectLst/>
                <a:latin typeface="Terminal"/>
              </a:rPr>
              <a:t>677</a:t>
            </a:r>
            <a:r>
              <a:rPr lang="ko-KR" altLang="en-US" sz="1300" b="0" i="0" dirty="0" smtClean="0">
                <a:solidFill>
                  <a:srgbClr val="000000"/>
                </a:solidFill>
                <a:effectLst/>
                <a:latin typeface="Terminal"/>
              </a:rPr>
              <a:t>호를 발표했다</a:t>
            </a:r>
            <a:r>
              <a:rPr lang="en-US" altLang="ko-KR" sz="1300" b="0" i="0" dirty="0" smtClean="0">
                <a:solidFill>
                  <a:srgbClr val="000000"/>
                </a:solidFill>
                <a:effectLst/>
                <a:latin typeface="Terminal"/>
              </a:rPr>
              <a:t>. </a:t>
            </a:r>
            <a:r>
              <a:rPr lang="ko-KR" altLang="en-US" sz="1300" b="0" i="0" dirty="0" smtClean="0">
                <a:solidFill>
                  <a:srgbClr val="000000"/>
                </a:solidFill>
                <a:effectLst/>
                <a:latin typeface="Terminal"/>
              </a:rPr>
              <a:t>이 각서에는 독도가 일본에서 분리한 한국 영토라고 정확히 언급되어 있다 </a:t>
            </a:r>
            <a:r>
              <a:rPr lang="en-US" altLang="ko-KR" sz="1300" b="0" i="0" dirty="0" smtClean="0">
                <a:solidFill>
                  <a:srgbClr val="000000"/>
                </a:solidFill>
                <a:effectLst/>
                <a:latin typeface="Terminal"/>
              </a:rPr>
              <a:t>. </a:t>
            </a:r>
            <a:r>
              <a:rPr lang="ko-KR" altLang="en-US" sz="1300" b="0" i="0" dirty="0" smtClean="0">
                <a:solidFill>
                  <a:srgbClr val="000000"/>
                </a:solidFill>
                <a:effectLst/>
                <a:latin typeface="Terminal"/>
              </a:rPr>
              <a:t>이 각서에 첨부된 지도에는 한국 땅을 표시한 바다 경계선 안쪽에 독도가 확실히 들어와 있다</a:t>
            </a:r>
            <a:r>
              <a:rPr lang="en-US" altLang="ko-KR" sz="1300" b="0" i="0" dirty="0" smtClean="0">
                <a:solidFill>
                  <a:srgbClr val="000000"/>
                </a:solidFill>
                <a:effectLst/>
                <a:latin typeface="Terminal"/>
              </a:rPr>
              <a:t>. </a:t>
            </a:r>
          </a:p>
          <a:p>
            <a:pPr marL="285750" indent="-285750">
              <a:buFont typeface="Arial" panose="020B0604020202020204" pitchFamily="34" charset="0"/>
              <a:buChar char="•"/>
            </a:pPr>
            <a:r>
              <a:rPr lang="ko-KR" altLang="en-US" sz="1300" dirty="0"/>
              <a:t>제</a:t>
            </a:r>
            <a:r>
              <a:rPr lang="en-US" altLang="ko-KR" sz="1300" dirty="0"/>
              <a:t>2</a:t>
            </a:r>
            <a:r>
              <a:rPr lang="ko-KR" altLang="en-US" sz="1300" dirty="0"/>
              <a:t>차 세계대전 종전 후 일본의 통치 행정 범위에서 독도를 제외시킨 각서입니다</a:t>
            </a:r>
            <a:r>
              <a:rPr lang="en-US" altLang="ko-KR" sz="1300" dirty="0"/>
              <a:t>.</a:t>
            </a:r>
            <a:r>
              <a:rPr lang="ko-KR" altLang="en-US" sz="1300" dirty="0" smtClean="0"/>
              <a:t/>
            </a:r>
            <a:br>
              <a:rPr lang="ko-KR" altLang="en-US" sz="1300" dirty="0" smtClean="0"/>
            </a:br>
            <a:r>
              <a:rPr lang="ko-KR" altLang="en-US" sz="1300" dirty="0"/>
              <a:t>연합국최고사령관은 일본의 영역에서 “울릉도</a:t>
            </a:r>
            <a:r>
              <a:rPr lang="en-US" altLang="ko-KR" sz="1300" dirty="0"/>
              <a:t>, </a:t>
            </a:r>
            <a:r>
              <a:rPr lang="ko-KR" altLang="en-US" sz="1300" dirty="0" err="1"/>
              <a:t>리암쿠르암</a:t>
            </a:r>
            <a:r>
              <a:rPr lang="en-US" altLang="ko-KR" sz="1300" dirty="0"/>
              <a:t>(</a:t>
            </a:r>
            <a:r>
              <a:rPr lang="ko-KR" altLang="en-US" sz="1300" dirty="0"/>
              <a:t>독도</a:t>
            </a:r>
            <a:r>
              <a:rPr lang="en-US" altLang="ko-KR" sz="1300" dirty="0"/>
              <a:t>)</a:t>
            </a:r>
            <a:r>
              <a:rPr lang="ko-KR" altLang="en-US" sz="1300" dirty="0"/>
              <a:t>과 제주도는 제외된다”고 </a:t>
            </a:r>
            <a:r>
              <a:rPr lang="ko-KR" altLang="en-US" sz="1300" dirty="0" smtClean="0"/>
              <a:t>규정하였습니다</a:t>
            </a:r>
            <a:r>
              <a:rPr lang="en-US" altLang="ko-KR" sz="1300" dirty="0" smtClean="0"/>
              <a:t>.</a:t>
            </a:r>
            <a:r>
              <a:rPr lang="ko-KR" altLang="en-US" sz="1300" dirty="0" smtClean="0"/>
              <a:t/>
            </a:r>
            <a:br>
              <a:rPr lang="ko-KR" altLang="en-US" sz="1300" dirty="0" smtClean="0"/>
            </a:br>
            <a:endParaRPr lang="ko-KR" altLang="en-US" sz="1300" b="0" i="0" dirty="0" smtClean="0">
              <a:solidFill>
                <a:srgbClr val="000000"/>
              </a:solidFill>
              <a:effectLst/>
              <a:latin typeface="NanumGothic"/>
            </a:endParaRPr>
          </a:p>
        </p:txBody>
      </p:sp>
      <p:pic>
        <p:nvPicPr>
          <p:cNvPr id="3076" name="Picture 4" descr="http://cfile9.uf.tistory.com/image/22641F3355B27CD90CB4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492" y="1852613"/>
            <a:ext cx="2180724" cy="2319083"/>
          </a:xfrm>
          <a:prstGeom prst="rect">
            <a:avLst/>
          </a:prstGeom>
          <a:noFill/>
          <a:extLst>
            <a:ext uri="{909E8E84-426E-40DD-AFC4-6F175D3DCCD1}">
              <a14:hiddenFill xmlns:a14="http://schemas.microsoft.com/office/drawing/2010/main">
                <a:solidFill>
                  <a:srgbClr val="FFFFFF"/>
                </a:solidFill>
              </a14:hiddenFill>
            </a:ext>
          </a:extLst>
        </p:spPr>
      </p:pic>
      <p:sp>
        <p:nvSpPr>
          <p:cNvPr id="8" name="오른쪽 화살표 7"/>
          <p:cNvSpPr/>
          <p:nvPr/>
        </p:nvSpPr>
        <p:spPr>
          <a:xfrm>
            <a:off x="2738994" y="2760663"/>
            <a:ext cx="745588" cy="615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p:cNvPicPr>
            <a:picLocks noChangeAspect="1"/>
          </p:cNvPicPr>
          <p:nvPr/>
        </p:nvPicPr>
        <p:blipFill>
          <a:blip r:embed="rId4"/>
          <a:stretch>
            <a:fillRect/>
          </a:stretch>
        </p:blipFill>
        <p:spPr>
          <a:xfrm>
            <a:off x="3740920" y="2517648"/>
            <a:ext cx="1047750" cy="1000125"/>
          </a:xfrm>
          <a:prstGeom prst="rect">
            <a:avLst/>
          </a:prstGeom>
        </p:spPr>
      </p:pic>
      <p:sp>
        <p:nvSpPr>
          <p:cNvPr id="11" name="내용 개체 틀 10"/>
          <p:cNvSpPr>
            <a:spLocks noGrp="1"/>
          </p:cNvSpPr>
          <p:nvPr>
            <p:ph sz="quarter" idx="4"/>
          </p:nvPr>
        </p:nvSpPr>
        <p:spPr>
          <a:xfrm>
            <a:off x="5427370" y="4614203"/>
            <a:ext cx="3815104" cy="2251075"/>
          </a:xfrm>
        </p:spPr>
        <p:txBody>
          <a:bodyPr/>
          <a:lstStyle/>
          <a:p>
            <a:pPr marL="285750" indent="-285750">
              <a:buFont typeface="Arial" panose="020B0604020202020204" pitchFamily="34" charset="0"/>
              <a:buChar char="•"/>
            </a:pPr>
            <a:r>
              <a:rPr lang="en-US" altLang="ko-KR" sz="1600" dirty="0"/>
              <a:t>877</a:t>
            </a:r>
            <a:r>
              <a:rPr lang="ko-KR" altLang="en-US" sz="1600" dirty="0"/>
              <a:t>년 일본 메이지 정부의 최고 행정기관인 태정관은 ‘울릉도 외 </a:t>
            </a:r>
            <a:r>
              <a:rPr lang="en-US" altLang="ko-KR" sz="1600" dirty="0"/>
              <a:t>1</a:t>
            </a:r>
            <a:r>
              <a:rPr lang="ko-KR" altLang="en-US" sz="1600" dirty="0"/>
              <a:t>도</a:t>
            </a:r>
            <a:r>
              <a:rPr lang="en-US" altLang="ko-KR" sz="1600" dirty="0"/>
              <a:t>(</a:t>
            </a:r>
            <a:r>
              <a:rPr lang="ko-KR" altLang="en-US" sz="1600" dirty="0"/>
              <a:t>독도</a:t>
            </a:r>
            <a:r>
              <a:rPr lang="en-US" altLang="ko-KR" sz="1600" dirty="0"/>
              <a:t>)</a:t>
            </a:r>
            <a:r>
              <a:rPr lang="ko-KR" altLang="en-US" sz="1600" dirty="0"/>
              <a:t>는 일본과 관계없음을 명심할 </a:t>
            </a:r>
            <a:r>
              <a:rPr lang="ko-KR" altLang="en-US" sz="1600" dirty="0" smtClean="0"/>
              <a:t>것</a:t>
            </a:r>
            <a:r>
              <a:rPr lang="en-US" altLang="ko-KR" sz="1600" dirty="0" smtClean="0"/>
              <a:t>.</a:t>
            </a:r>
            <a:r>
              <a:rPr lang="ko-KR" altLang="en-US" sz="1600" dirty="0" smtClean="0"/>
              <a:t>’</a:t>
            </a:r>
            <a:r>
              <a:rPr lang="ko-KR" altLang="en-US" sz="1600" dirty="0"/>
              <a:t>이라는 지시를 내무성과 </a:t>
            </a:r>
            <a:r>
              <a:rPr lang="ko-KR" altLang="en-US" sz="1600" dirty="0" err="1"/>
              <a:t>시마네</a:t>
            </a:r>
            <a:r>
              <a:rPr lang="ko-KR" altLang="en-US" sz="1600" dirty="0"/>
              <a:t> 현에 내렸는데</a:t>
            </a:r>
            <a:r>
              <a:rPr lang="en-US" altLang="ko-KR" sz="1600" dirty="0"/>
              <a:t>, </a:t>
            </a:r>
            <a:r>
              <a:rPr lang="ko-KR" altLang="en-US" sz="1600" dirty="0"/>
              <a:t>이를 </a:t>
            </a:r>
            <a:r>
              <a:rPr lang="ko-KR" altLang="en-US" sz="1600" dirty="0" err="1" smtClean="0"/>
              <a:t>태정관지령</a:t>
            </a:r>
            <a:r>
              <a:rPr lang="ko-KR" altLang="en-US" sz="1600" dirty="0" smtClean="0"/>
              <a:t> </a:t>
            </a:r>
            <a:r>
              <a:rPr lang="en-US" altLang="ko-KR" sz="1600" dirty="0" smtClean="0"/>
              <a:t>(</a:t>
            </a:r>
            <a:r>
              <a:rPr lang="ko-KR" altLang="en-US" sz="1600" dirty="0"/>
              <a:t>현재의 </a:t>
            </a:r>
            <a:r>
              <a:rPr lang="ko-KR" altLang="en-US" sz="1600" dirty="0" err="1"/>
              <a:t>총리령에</a:t>
            </a:r>
            <a:r>
              <a:rPr lang="ko-KR" altLang="en-US" sz="1600" dirty="0"/>
              <a:t> 해당되는 지령</a:t>
            </a:r>
            <a:r>
              <a:rPr lang="en-US" altLang="ko-KR" sz="1600" dirty="0"/>
              <a:t>) </a:t>
            </a:r>
            <a:r>
              <a:rPr lang="ko-KR" altLang="en-US" sz="1600" dirty="0"/>
              <a:t>이라고 한다</a:t>
            </a:r>
            <a:r>
              <a:rPr lang="en-US" altLang="ko-KR" sz="1600" dirty="0"/>
              <a:t>. </a:t>
            </a:r>
            <a:r>
              <a:rPr lang="ko-KR" altLang="en-US" sz="1600" dirty="0"/>
              <a:t>이에 따라 일본이 </a:t>
            </a:r>
            <a:r>
              <a:rPr lang="en-US" altLang="ko-KR" sz="1600" dirty="0"/>
              <a:t>17</a:t>
            </a:r>
            <a:r>
              <a:rPr lang="ko-KR" altLang="en-US" sz="1600" dirty="0"/>
              <a:t>세기 </a:t>
            </a:r>
            <a:r>
              <a:rPr lang="ko-KR" altLang="en-US" sz="1600" dirty="0" err="1"/>
              <a:t>에도시대에</a:t>
            </a:r>
            <a:r>
              <a:rPr lang="ko-KR" altLang="en-US" sz="1600" dirty="0"/>
              <a:t> 이미 독도에 대한 영유권을 확립하였다는 주장은 </a:t>
            </a:r>
            <a:r>
              <a:rPr lang="ko-KR" altLang="en-US" sz="1600" dirty="0" smtClean="0"/>
              <a:t>확실하게 거짓이 됩니다</a:t>
            </a:r>
            <a:r>
              <a:rPr lang="en-US" altLang="ko-KR" sz="1600" dirty="0" smtClean="0"/>
              <a:t>.</a:t>
            </a:r>
            <a:endParaRPr lang="ko-KR" altLang="en-US" sz="1600" dirty="0"/>
          </a:p>
          <a:p>
            <a:endParaRPr lang="ko-KR" altLang="en-US" dirty="0"/>
          </a:p>
        </p:txBody>
      </p:sp>
    </p:spTree>
    <p:extLst>
      <p:ext uri="{BB962C8B-B14F-4D97-AF65-F5344CB8AC3E}">
        <p14:creationId xmlns:p14="http://schemas.microsoft.com/office/powerpoint/2010/main" val="789197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기본값">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yt-coo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기본값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987</Words>
  <Application>Microsoft Office PowerPoint</Application>
  <PresentationFormat>와이드스크린</PresentationFormat>
  <Paragraphs>65</Paragraphs>
  <Slides>9</Slides>
  <Notes>4</Notes>
  <HiddenSlides>0</HiddenSlides>
  <MMClips>0</MMClips>
  <ScaleCrop>false</ScaleCrop>
  <HeadingPairs>
    <vt:vector size="6" baseType="variant">
      <vt:variant>
        <vt:lpstr>사용한 글꼴</vt:lpstr>
      </vt:variant>
      <vt:variant>
        <vt:i4>12</vt:i4>
      </vt:variant>
      <vt:variant>
        <vt:lpstr>테마</vt:lpstr>
      </vt:variant>
      <vt:variant>
        <vt:i4>3</vt:i4>
      </vt:variant>
      <vt:variant>
        <vt:lpstr>슬라이드 제목</vt:lpstr>
      </vt:variant>
      <vt:variant>
        <vt:i4>9</vt:i4>
      </vt:variant>
    </vt:vector>
  </HeadingPairs>
  <TitlesOfParts>
    <vt:vector size="24" baseType="lpstr">
      <vt:lpstr>Mangal</vt:lpstr>
      <vt:lpstr>MS PGothic</vt:lpstr>
      <vt:lpstr>NanumGothic</vt:lpstr>
      <vt:lpstr>StarSymbol</vt:lpstr>
      <vt:lpstr>SunGulim</vt:lpstr>
      <vt:lpstr>Terminal</vt:lpstr>
      <vt:lpstr>굴림</vt:lpstr>
      <vt:lpstr>맑은 고딕</vt:lpstr>
      <vt:lpstr>바탕</vt:lpstr>
      <vt:lpstr>Arial</vt:lpstr>
      <vt:lpstr>Georgia</vt:lpstr>
      <vt:lpstr>Tahoma</vt:lpstr>
      <vt:lpstr>기본값</vt:lpstr>
      <vt:lpstr>lyt-cool</vt:lpstr>
      <vt:lpstr>기본값1</vt:lpstr>
      <vt:lpstr>독도 문제 해결 방안</vt:lpstr>
      <vt:lpstr>1. 17세기 부터 독도를 이용했다.</vt:lpstr>
      <vt:lpstr>독도가 우리 땅 이라는 증거</vt:lpstr>
      <vt:lpstr>독도가 우리 땅 이라는  일본의 역사적 증거</vt:lpstr>
      <vt:lpstr>2. 1905 시마네현 고시 제 40호</vt:lpstr>
      <vt:lpstr>독도가 우리 땅 이라는 증거</vt:lpstr>
      <vt:lpstr>3. 샌프란시스코 강화조약 </vt:lpstr>
      <vt:lpstr>독도가 우리 땅 이라는 증거</vt:lpstr>
      <vt:lpstr>독도가 우리 땅 이라는 증거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독도 문제 해결 방안</dc:title>
  <dc:creator>my</dc:creator>
  <cp:lastModifiedBy>오현택</cp:lastModifiedBy>
  <cp:revision>29</cp:revision>
  <dcterms:created xsi:type="dcterms:W3CDTF">2017-10-08T19:21:30Z</dcterms:created>
  <dcterms:modified xsi:type="dcterms:W3CDTF">2017-10-09T11:12:55Z</dcterms:modified>
</cp:coreProperties>
</file>