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64" r:id="rId3"/>
    <p:sldId id="265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66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CBD7"/>
    <a:srgbClr val="336699"/>
    <a:srgbClr val="FF9933"/>
    <a:srgbClr val="000066"/>
    <a:srgbClr val="FFCC99"/>
    <a:srgbClr val="E6E6E6"/>
    <a:srgbClr val="3366CC"/>
    <a:srgbClr val="003399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4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CD53E-EAE1-4594-9ADD-3D921E80EDB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5ECADCB-A1AA-4607-993F-B1D15C61AC79}">
      <dgm:prSet phldrT="[텍스트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800" dirty="0">
              <a:solidFill>
                <a:schemeClr val="bg1"/>
              </a:solidFill>
            </a:rPr>
            <a:t>일본인들→ 천황제가 일본의 역사</a:t>
          </a:r>
          <a:r>
            <a:rPr lang="en-US" altLang="ko-KR" sz="1800" dirty="0">
              <a:solidFill>
                <a:schemeClr val="bg1"/>
              </a:solidFill>
            </a:rPr>
            <a:t>,</a:t>
          </a:r>
          <a:r>
            <a:rPr lang="ko-KR" altLang="en-US" sz="1800" dirty="0">
              <a:solidFill>
                <a:schemeClr val="bg1"/>
              </a:solidFill>
            </a:rPr>
            <a:t>문화</a:t>
          </a:r>
          <a:r>
            <a:rPr lang="en-US" altLang="ko-KR" sz="1800" dirty="0">
              <a:solidFill>
                <a:schemeClr val="bg1"/>
              </a:solidFill>
            </a:rPr>
            <a:t>, </a:t>
          </a:r>
          <a:r>
            <a:rPr lang="ko-KR" altLang="en-US" sz="1800" dirty="0">
              <a:solidFill>
                <a:schemeClr val="bg1"/>
              </a:solidFill>
            </a:rPr>
            <a:t>일본 그 자체</a:t>
          </a:r>
          <a:r>
            <a:rPr lang="en-US" altLang="ko-KR" sz="1800" dirty="0">
              <a:solidFill>
                <a:schemeClr val="bg1"/>
              </a:solidFill>
            </a:rPr>
            <a:t>, </a:t>
          </a:r>
          <a:r>
            <a:rPr lang="ko-KR" altLang="en-US" sz="1800" dirty="0">
              <a:solidFill>
                <a:schemeClr val="bg1"/>
              </a:solidFill>
            </a:rPr>
            <a:t>일본 역사의 중심이고 일본사회의 정체성을 대표하고 상징하는 존재</a:t>
          </a:r>
        </a:p>
      </dgm:t>
    </dgm:pt>
    <dgm:pt modelId="{CFB76F86-F40F-4066-B260-75364CA1AD02}" type="parTrans" cxnId="{31AE79FE-8721-46E1-AA7B-44700EE21B1C}">
      <dgm:prSet/>
      <dgm:spPr/>
      <dgm:t>
        <a:bodyPr/>
        <a:lstStyle/>
        <a:p>
          <a:pPr latinLnBrk="1"/>
          <a:endParaRPr lang="ko-KR" altLang="en-US"/>
        </a:p>
      </dgm:t>
    </dgm:pt>
    <dgm:pt modelId="{CEC6F29A-28B1-41A9-9094-52AE3246C55E}" type="sibTrans" cxnId="{31AE79FE-8721-46E1-AA7B-44700EE21B1C}">
      <dgm:prSet/>
      <dgm:spPr/>
      <dgm:t>
        <a:bodyPr/>
        <a:lstStyle/>
        <a:p>
          <a:pPr latinLnBrk="1"/>
          <a:endParaRPr lang="ko-KR" altLang="en-US"/>
        </a:p>
      </dgm:t>
    </dgm:pt>
    <dgm:pt modelId="{51D3C55B-70B6-453A-8E31-121C868F831A}">
      <dgm:prSet phldrT="[텍스트]" custT="1"/>
      <dgm:spPr>
        <a:solidFill>
          <a:srgbClr val="43CBD7"/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</a:rPr>
            <a:t>즉</a:t>
          </a:r>
          <a:r>
            <a:rPr lang="en-US" altLang="ko-KR" sz="1800" dirty="0">
              <a:solidFill>
                <a:schemeClr val="tx1"/>
              </a:solidFill>
            </a:rPr>
            <a:t>, </a:t>
          </a:r>
          <a:r>
            <a:rPr lang="ko-KR" altLang="en-US" sz="1800" dirty="0">
              <a:solidFill>
                <a:schemeClr val="tx1"/>
              </a:solidFill>
            </a:rPr>
            <a:t>상징적인 의미로서의 군주</a:t>
          </a:r>
          <a:r>
            <a:rPr lang="en-US" altLang="ko-KR" sz="1800" dirty="0">
              <a:solidFill>
                <a:schemeClr val="tx1"/>
              </a:solidFill>
            </a:rPr>
            <a:t>, </a:t>
          </a:r>
          <a:r>
            <a:rPr lang="ko-KR" altLang="en-US" sz="1800" dirty="0">
              <a:solidFill>
                <a:schemeClr val="tx1"/>
              </a:solidFill>
            </a:rPr>
            <a:t>일본인들의 존경의 대상</a:t>
          </a:r>
        </a:p>
      </dgm:t>
    </dgm:pt>
    <dgm:pt modelId="{F23B3814-7282-41CC-99D6-C317667C8469}" type="parTrans" cxnId="{EA441185-39C6-482A-88C5-15CAE6CDEBE2}">
      <dgm:prSet/>
      <dgm:spPr/>
      <dgm:t>
        <a:bodyPr/>
        <a:lstStyle/>
        <a:p>
          <a:pPr latinLnBrk="1"/>
          <a:endParaRPr lang="ko-KR" altLang="en-US"/>
        </a:p>
      </dgm:t>
    </dgm:pt>
    <dgm:pt modelId="{6F1AF609-C6EB-4C84-ABD9-678BB0A85A86}" type="sibTrans" cxnId="{EA441185-39C6-482A-88C5-15CAE6CDEBE2}">
      <dgm:prSet/>
      <dgm:spPr/>
      <dgm:t>
        <a:bodyPr/>
        <a:lstStyle/>
        <a:p>
          <a:pPr latinLnBrk="1"/>
          <a:endParaRPr lang="ko-KR" altLang="en-US"/>
        </a:p>
      </dgm:t>
    </dgm:pt>
    <dgm:pt modelId="{198D26D8-93F9-44C9-B8A1-48DAF092AC79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800" dirty="0" err="1">
              <a:solidFill>
                <a:schemeClr val="bg1"/>
              </a:solidFill>
            </a:rPr>
            <a:t>천황가의</a:t>
          </a:r>
          <a:r>
            <a:rPr lang="ko-KR" altLang="en-US" sz="1800" dirty="0">
              <a:solidFill>
                <a:schemeClr val="bg1"/>
              </a:solidFill>
            </a:rPr>
            <a:t> 역사는 일본의 역사와 함께 공존</a:t>
          </a:r>
          <a:r>
            <a:rPr lang="en-US" altLang="ko-KR" sz="1800" dirty="0">
              <a:solidFill>
                <a:schemeClr val="bg1"/>
              </a:solidFill>
            </a:rPr>
            <a:t>.</a:t>
          </a:r>
        </a:p>
        <a:p>
          <a:pPr latinLnBrk="1"/>
          <a:r>
            <a:rPr lang="ko-KR" altLang="en-US" sz="1800" dirty="0">
              <a:solidFill>
                <a:schemeClr val="bg1"/>
              </a:solidFill>
            </a:rPr>
            <a:t>천황제의 시대별 역사를 살펴봅시다</a:t>
          </a:r>
          <a:r>
            <a:rPr lang="en-US" altLang="ko-KR" sz="1800" dirty="0">
              <a:solidFill>
                <a:schemeClr val="bg1"/>
              </a:solidFill>
            </a:rPr>
            <a:t>.</a:t>
          </a:r>
          <a:endParaRPr lang="ko-KR" altLang="en-US" sz="1800" dirty="0">
            <a:solidFill>
              <a:schemeClr val="bg1"/>
            </a:solidFill>
          </a:endParaRPr>
        </a:p>
      </dgm:t>
    </dgm:pt>
    <dgm:pt modelId="{F8E904F9-7460-4B33-8F8D-BEFF3F8BB16F}" type="parTrans" cxnId="{308AD2F1-5BC3-493D-AAFB-466AE51F9AF2}">
      <dgm:prSet/>
      <dgm:spPr/>
      <dgm:t>
        <a:bodyPr/>
        <a:lstStyle/>
        <a:p>
          <a:pPr latinLnBrk="1"/>
          <a:endParaRPr lang="ko-KR" altLang="en-US"/>
        </a:p>
      </dgm:t>
    </dgm:pt>
    <dgm:pt modelId="{44B13794-F2F0-459E-B606-C9244AB58B6E}" type="sibTrans" cxnId="{308AD2F1-5BC3-493D-AAFB-466AE51F9AF2}">
      <dgm:prSet/>
      <dgm:spPr/>
      <dgm:t>
        <a:bodyPr/>
        <a:lstStyle/>
        <a:p>
          <a:pPr latinLnBrk="1"/>
          <a:endParaRPr lang="ko-KR" altLang="en-US"/>
        </a:p>
      </dgm:t>
    </dgm:pt>
    <dgm:pt modelId="{99D23290-C16B-4C0A-8888-9BAD4170E099}" type="pres">
      <dgm:prSet presAssocID="{32FCD53E-EAE1-4594-9ADD-3D921E80EDB9}" presName="outerComposite" presStyleCnt="0">
        <dgm:presLayoutVars>
          <dgm:chMax val="5"/>
          <dgm:dir/>
          <dgm:resizeHandles val="exact"/>
        </dgm:presLayoutVars>
      </dgm:prSet>
      <dgm:spPr/>
    </dgm:pt>
    <dgm:pt modelId="{50F9E435-4AAE-47AB-851D-67FFEDB0538E}" type="pres">
      <dgm:prSet presAssocID="{32FCD53E-EAE1-4594-9ADD-3D921E80EDB9}" presName="dummyMaxCanvas" presStyleCnt="0">
        <dgm:presLayoutVars/>
      </dgm:prSet>
      <dgm:spPr/>
    </dgm:pt>
    <dgm:pt modelId="{B6D441C0-FBD9-4996-8037-5BACC9BFFB66}" type="pres">
      <dgm:prSet presAssocID="{32FCD53E-EAE1-4594-9ADD-3D921E80EDB9}" presName="ThreeNodes_1" presStyleLbl="node1" presStyleIdx="0" presStyleCnt="3">
        <dgm:presLayoutVars>
          <dgm:bulletEnabled val="1"/>
        </dgm:presLayoutVars>
      </dgm:prSet>
      <dgm:spPr/>
    </dgm:pt>
    <dgm:pt modelId="{50DF3BD3-77C8-4E53-9567-9FE2A1407385}" type="pres">
      <dgm:prSet presAssocID="{32FCD53E-EAE1-4594-9ADD-3D921E80EDB9}" presName="ThreeNodes_2" presStyleLbl="node1" presStyleIdx="1" presStyleCnt="3">
        <dgm:presLayoutVars>
          <dgm:bulletEnabled val="1"/>
        </dgm:presLayoutVars>
      </dgm:prSet>
      <dgm:spPr/>
    </dgm:pt>
    <dgm:pt modelId="{13E85C4D-6450-4267-A5F6-4E228442EB7B}" type="pres">
      <dgm:prSet presAssocID="{32FCD53E-EAE1-4594-9ADD-3D921E80EDB9}" presName="ThreeNodes_3" presStyleLbl="node1" presStyleIdx="2" presStyleCnt="3">
        <dgm:presLayoutVars>
          <dgm:bulletEnabled val="1"/>
        </dgm:presLayoutVars>
      </dgm:prSet>
      <dgm:spPr/>
    </dgm:pt>
    <dgm:pt modelId="{47F25975-BA87-40DA-9F25-2EBB098E1FDC}" type="pres">
      <dgm:prSet presAssocID="{32FCD53E-EAE1-4594-9ADD-3D921E80EDB9}" presName="ThreeConn_1-2" presStyleLbl="fgAccFollowNode1" presStyleIdx="0" presStyleCnt="2">
        <dgm:presLayoutVars>
          <dgm:bulletEnabled val="1"/>
        </dgm:presLayoutVars>
      </dgm:prSet>
      <dgm:spPr/>
    </dgm:pt>
    <dgm:pt modelId="{93BDA753-1549-4E04-80C0-65B8BADAB398}" type="pres">
      <dgm:prSet presAssocID="{32FCD53E-EAE1-4594-9ADD-3D921E80EDB9}" presName="ThreeConn_2-3" presStyleLbl="fgAccFollowNode1" presStyleIdx="1" presStyleCnt="2">
        <dgm:presLayoutVars>
          <dgm:bulletEnabled val="1"/>
        </dgm:presLayoutVars>
      </dgm:prSet>
      <dgm:spPr/>
    </dgm:pt>
    <dgm:pt modelId="{CB1F06AD-A1C3-450E-BD8C-71631B0B9255}" type="pres">
      <dgm:prSet presAssocID="{32FCD53E-EAE1-4594-9ADD-3D921E80EDB9}" presName="ThreeNodes_1_text" presStyleLbl="node1" presStyleIdx="2" presStyleCnt="3">
        <dgm:presLayoutVars>
          <dgm:bulletEnabled val="1"/>
        </dgm:presLayoutVars>
      </dgm:prSet>
      <dgm:spPr/>
    </dgm:pt>
    <dgm:pt modelId="{CA3207C4-B3D1-44A1-87BC-C1F69FAE1BD8}" type="pres">
      <dgm:prSet presAssocID="{32FCD53E-EAE1-4594-9ADD-3D921E80EDB9}" presName="ThreeNodes_2_text" presStyleLbl="node1" presStyleIdx="2" presStyleCnt="3">
        <dgm:presLayoutVars>
          <dgm:bulletEnabled val="1"/>
        </dgm:presLayoutVars>
      </dgm:prSet>
      <dgm:spPr/>
    </dgm:pt>
    <dgm:pt modelId="{5A4688D6-CC8C-4BDF-9232-353494AF79A7}" type="pres">
      <dgm:prSet presAssocID="{32FCD53E-EAE1-4594-9ADD-3D921E80EDB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EE7E229-2C03-4726-B888-7F9F684FC2BE}" type="presOf" srcId="{198D26D8-93F9-44C9-B8A1-48DAF092AC79}" destId="{5A4688D6-CC8C-4BDF-9232-353494AF79A7}" srcOrd="1" destOrd="0" presId="urn:microsoft.com/office/officeart/2005/8/layout/vProcess5"/>
    <dgm:cxn modelId="{A57C1D80-A2F1-412D-891D-51A60D033521}" type="presOf" srcId="{51D3C55B-70B6-453A-8E31-121C868F831A}" destId="{CA3207C4-B3D1-44A1-87BC-C1F69FAE1BD8}" srcOrd="1" destOrd="0" presId="urn:microsoft.com/office/officeart/2005/8/layout/vProcess5"/>
    <dgm:cxn modelId="{EA441185-39C6-482A-88C5-15CAE6CDEBE2}" srcId="{32FCD53E-EAE1-4594-9ADD-3D921E80EDB9}" destId="{51D3C55B-70B6-453A-8E31-121C868F831A}" srcOrd="1" destOrd="0" parTransId="{F23B3814-7282-41CC-99D6-C317667C8469}" sibTransId="{6F1AF609-C6EB-4C84-ABD9-678BB0A85A86}"/>
    <dgm:cxn modelId="{E9B773A8-6DE5-4041-9570-593DF374FE69}" type="presOf" srcId="{198D26D8-93F9-44C9-B8A1-48DAF092AC79}" destId="{13E85C4D-6450-4267-A5F6-4E228442EB7B}" srcOrd="0" destOrd="0" presId="urn:microsoft.com/office/officeart/2005/8/layout/vProcess5"/>
    <dgm:cxn modelId="{398327B4-8BBB-49E8-B7DC-4AD95C51B5E9}" type="presOf" srcId="{05ECADCB-A1AA-4607-993F-B1D15C61AC79}" destId="{CB1F06AD-A1C3-450E-BD8C-71631B0B9255}" srcOrd="1" destOrd="0" presId="urn:microsoft.com/office/officeart/2005/8/layout/vProcess5"/>
    <dgm:cxn modelId="{E32726D1-3427-4F5E-8467-5D6455C1525C}" type="presOf" srcId="{05ECADCB-A1AA-4607-993F-B1D15C61AC79}" destId="{B6D441C0-FBD9-4996-8037-5BACC9BFFB66}" srcOrd="0" destOrd="0" presId="urn:microsoft.com/office/officeart/2005/8/layout/vProcess5"/>
    <dgm:cxn modelId="{A6B3BCD2-12C1-438C-823C-59B7757CEC1B}" type="presOf" srcId="{CEC6F29A-28B1-41A9-9094-52AE3246C55E}" destId="{47F25975-BA87-40DA-9F25-2EBB098E1FDC}" srcOrd="0" destOrd="0" presId="urn:microsoft.com/office/officeart/2005/8/layout/vProcess5"/>
    <dgm:cxn modelId="{0F31DED2-1BC7-4F2D-9145-B532B63F2FFA}" type="presOf" srcId="{32FCD53E-EAE1-4594-9ADD-3D921E80EDB9}" destId="{99D23290-C16B-4C0A-8888-9BAD4170E099}" srcOrd="0" destOrd="0" presId="urn:microsoft.com/office/officeart/2005/8/layout/vProcess5"/>
    <dgm:cxn modelId="{A2F34FE2-4770-4B4B-A24F-4842AD3F60EB}" type="presOf" srcId="{6F1AF609-C6EB-4C84-ABD9-678BB0A85A86}" destId="{93BDA753-1549-4E04-80C0-65B8BADAB398}" srcOrd="0" destOrd="0" presId="urn:microsoft.com/office/officeart/2005/8/layout/vProcess5"/>
    <dgm:cxn modelId="{75EE2FF1-6380-461B-AB65-AE3A5806C1E0}" type="presOf" srcId="{51D3C55B-70B6-453A-8E31-121C868F831A}" destId="{50DF3BD3-77C8-4E53-9567-9FE2A1407385}" srcOrd="0" destOrd="0" presId="urn:microsoft.com/office/officeart/2005/8/layout/vProcess5"/>
    <dgm:cxn modelId="{308AD2F1-5BC3-493D-AAFB-466AE51F9AF2}" srcId="{32FCD53E-EAE1-4594-9ADD-3D921E80EDB9}" destId="{198D26D8-93F9-44C9-B8A1-48DAF092AC79}" srcOrd="2" destOrd="0" parTransId="{F8E904F9-7460-4B33-8F8D-BEFF3F8BB16F}" sibTransId="{44B13794-F2F0-459E-B606-C9244AB58B6E}"/>
    <dgm:cxn modelId="{31AE79FE-8721-46E1-AA7B-44700EE21B1C}" srcId="{32FCD53E-EAE1-4594-9ADD-3D921E80EDB9}" destId="{05ECADCB-A1AA-4607-993F-B1D15C61AC79}" srcOrd="0" destOrd="0" parTransId="{CFB76F86-F40F-4066-B260-75364CA1AD02}" sibTransId="{CEC6F29A-28B1-41A9-9094-52AE3246C55E}"/>
    <dgm:cxn modelId="{70F1A99C-1F13-4768-85CF-EEEBDA790E84}" type="presParOf" srcId="{99D23290-C16B-4C0A-8888-9BAD4170E099}" destId="{50F9E435-4AAE-47AB-851D-67FFEDB0538E}" srcOrd="0" destOrd="0" presId="urn:microsoft.com/office/officeart/2005/8/layout/vProcess5"/>
    <dgm:cxn modelId="{76784E64-8DA7-4590-B250-65103A42299A}" type="presParOf" srcId="{99D23290-C16B-4C0A-8888-9BAD4170E099}" destId="{B6D441C0-FBD9-4996-8037-5BACC9BFFB66}" srcOrd="1" destOrd="0" presId="urn:microsoft.com/office/officeart/2005/8/layout/vProcess5"/>
    <dgm:cxn modelId="{DD910281-8B89-403B-8E82-144990B3DC11}" type="presParOf" srcId="{99D23290-C16B-4C0A-8888-9BAD4170E099}" destId="{50DF3BD3-77C8-4E53-9567-9FE2A1407385}" srcOrd="2" destOrd="0" presId="urn:microsoft.com/office/officeart/2005/8/layout/vProcess5"/>
    <dgm:cxn modelId="{3AC3126B-B18D-4289-8EA0-BAEE76222871}" type="presParOf" srcId="{99D23290-C16B-4C0A-8888-9BAD4170E099}" destId="{13E85C4D-6450-4267-A5F6-4E228442EB7B}" srcOrd="3" destOrd="0" presId="urn:microsoft.com/office/officeart/2005/8/layout/vProcess5"/>
    <dgm:cxn modelId="{35A9934F-4035-4AE4-926F-29274432AEEC}" type="presParOf" srcId="{99D23290-C16B-4C0A-8888-9BAD4170E099}" destId="{47F25975-BA87-40DA-9F25-2EBB098E1FDC}" srcOrd="4" destOrd="0" presId="urn:microsoft.com/office/officeart/2005/8/layout/vProcess5"/>
    <dgm:cxn modelId="{CA539594-50B7-4122-9935-1D14B2671B46}" type="presParOf" srcId="{99D23290-C16B-4C0A-8888-9BAD4170E099}" destId="{93BDA753-1549-4E04-80C0-65B8BADAB398}" srcOrd="5" destOrd="0" presId="urn:microsoft.com/office/officeart/2005/8/layout/vProcess5"/>
    <dgm:cxn modelId="{440C98FE-8DB1-4FE7-90F5-A6D0B6CDD87D}" type="presParOf" srcId="{99D23290-C16B-4C0A-8888-9BAD4170E099}" destId="{CB1F06AD-A1C3-450E-BD8C-71631B0B9255}" srcOrd="6" destOrd="0" presId="urn:microsoft.com/office/officeart/2005/8/layout/vProcess5"/>
    <dgm:cxn modelId="{6F875A96-5352-4D81-B203-2655DE334E3F}" type="presParOf" srcId="{99D23290-C16B-4C0A-8888-9BAD4170E099}" destId="{CA3207C4-B3D1-44A1-87BC-C1F69FAE1BD8}" srcOrd="7" destOrd="0" presId="urn:microsoft.com/office/officeart/2005/8/layout/vProcess5"/>
    <dgm:cxn modelId="{6AA21522-9D33-4019-AB34-195D4D0A99F9}" type="presParOf" srcId="{99D23290-C16B-4C0A-8888-9BAD4170E099}" destId="{5A4688D6-CC8C-4BDF-9232-353494AF79A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8E3D0-74F1-4D53-8C80-57E84C88E78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9EB3D38-7151-4D3C-9FD0-D75068A47849}">
      <dgm:prSet phldrT="[텍스트]"/>
      <dgm:spPr>
        <a:solidFill>
          <a:srgbClr val="336699"/>
        </a:solidFill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 dirty="0">
            <a:latin typeface="HY견명조" panose="02030600000101010101" pitchFamily="18" charset="-127"/>
            <a:ea typeface="HY견명조" panose="02030600000101010101" pitchFamily="18" charset="-127"/>
          </a:endParaRPr>
        </a:p>
      </dgm:t>
    </dgm:pt>
    <dgm:pt modelId="{E9C7F020-8106-4821-8600-BFA85A9808CD}" type="parTrans" cxnId="{F705FC86-0678-4755-BE7B-A3ADA434FA81}">
      <dgm:prSet/>
      <dgm:spPr/>
      <dgm:t>
        <a:bodyPr/>
        <a:lstStyle/>
        <a:p>
          <a:pPr latinLnBrk="1"/>
          <a:endParaRPr lang="ko-KR" altLang="en-US"/>
        </a:p>
      </dgm:t>
    </dgm:pt>
    <dgm:pt modelId="{3B3BF1F3-F700-4706-8DE8-B948D56B6678}" type="sibTrans" cxnId="{F705FC86-0678-4755-BE7B-A3ADA434FA81}">
      <dgm:prSet/>
      <dgm:spPr/>
      <dgm:t>
        <a:bodyPr/>
        <a:lstStyle/>
        <a:p>
          <a:pPr latinLnBrk="1"/>
          <a:endParaRPr lang="ko-KR" altLang="en-US"/>
        </a:p>
      </dgm:t>
    </dgm:pt>
    <dgm:pt modelId="{B2CF74C2-7C11-49B3-BE56-8B81CAEB5F8C}">
      <dgm:prSet phldrT="[텍스트]"/>
      <dgm:spPr>
        <a:solidFill>
          <a:srgbClr val="336699"/>
        </a:solidFill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 dirty="0"/>
        </a:p>
      </dgm:t>
    </dgm:pt>
    <dgm:pt modelId="{871026A3-F5F0-4EA8-A8C6-5F03D6F1CDAA}" type="parTrans" cxnId="{725A629D-1606-4608-9A9C-C726C6047562}">
      <dgm:prSet/>
      <dgm:spPr/>
      <dgm:t>
        <a:bodyPr/>
        <a:lstStyle/>
        <a:p>
          <a:pPr latinLnBrk="1"/>
          <a:endParaRPr lang="ko-KR" altLang="en-US"/>
        </a:p>
      </dgm:t>
    </dgm:pt>
    <dgm:pt modelId="{FC508936-466F-433B-BE87-746825807CC4}" type="sibTrans" cxnId="{725A629D-1606-4608-9A9C-C726C6047562}">
      <dgm:prSet/>
      <dgm:spPr/>
      <dgm:t>
        <a:bodyPr/>
        <a:lstStyle/>
        <a:p>
          <a:pPr latinLnBrk="1"/>
          <a:endParaRPr lang="ko-KR" altLang="en-US"/>
        </a:p>
      </dgm:t>
    </dgm:pt>
    <dgm:pt modelId="{F30A248B-B3B3-44D6-962E-FE9B9CE17F0C}">
      <dgm:prSet phldrT="[텍스트]"/>
      <dgm:spPr>
        <a:solidFill>
          <a:srgbClr val="336699"/>
        </a:solidFill>
        <a:ln>
          <a:solidFill>
            <a:schemeClr val="tx1"/>
          </a:solidFill>
        </a:ln>
      </dgm:spPr>
      <dgm:t>
        <a:bodyPr/>
        <a:lstStyle/>
        <a:p>
          <a:pPr latinLnBrk="1"/>
          <a:endParaRPr lang="ko-KR" altLang="en-US" dirty="0"/>
        </a:p>
      </dgm:t>
    </dgm:pt>
    <dgm:pt modelId="{85C83095-D864-4FA2-9E68-2FADA7664C5A}" type="parTrans" cxnId="{E132F258-B8D1-400F-B867-1ED88368B9D3}">
      <dgm:prSet/>
      <dgm:spPr/>
      <dgm:t>
        <a:bodyPr/>
        <a:lstStyle/>
        <a:p>
          <a:pPr latinLnBrk="1"/>
          <a:endParaRPr lang="ko-KR" altLang="en-US"/>
        </a:p>
      </dgm:t>
    </dgm:pt>
    <dgm:pt modelId="{C8132091-E01B-48B4-A654-9954BE57C122}" type="sibTrans" cxnId="{E132F258-B8D1-400F-B867-1ED88368B9D3}">
      <dgm:prSet/>
      <dgm:spPr/>
      <dgm:t>
        <a:bodyPr/>
        <a:lstStyle/>
        <a:p>
          <a:pPr latinLnBrk="1"/>
          <a:endParaRPr lang="ko-KR" altLang="en-US"/>
        </a:p>
      </dgm:t>
    </dgm:pt>
    <dgm:pt modelId="{A4AC48D2-646B-40AD-8F1F-30C77F096B1D}">
      <dgm:prSet phldrT="[텍스트]" custT="1"/>
      <dgm:spPr/>
      <dgm:t>
        <a:bodyPr/>
        <a:lstStyle/>
        <a:p>
          <a:pPr latinLnBrk="1"/>
          <a:r>
            <a:rPr lang="ko-KR" altLang="en-US" sz="2200" dirty="0"/>
            <a:t>하지만 실제 재위기간 동안 천황으로 호칭된 최초의 천황은 </a:t>
          </a:r>
          <a:r>
            <a:rPr lang="ko-KR" altLang="en-US" sz="2200" dirty="0" err="1"/>
            <a:t>덴무</a:t>
          </a:r>
          <a:r>
            <a:rPr lang="ko-KR" altLang="en-US" sz="2200" dirty="0"/>
            <a:t> 천황</a:t>
          </a:r>
          <a:r>
            <a:rPr lang="en-US" altLang="ko-KR" sz="2200" dirty="0"/>
            <a:t>(</a:t>
          </a:r>
          <a:r>
            <a:rPr lang="ko-KR" altLang="en-US" sz="2200" dirty="0"/>
            <a:t>재위</a:t>
          </a:r>
          <a:r>
            <a:rPr lang="en-US" altLang="ko-KR" sz="2200" dirty="0"/>
            <a:t>673~86</a:t>
          </a:r>
          <a:r>
            <a:rPr lang="ko-KR" altLang="en-US" sz="2200" dirty="0"/>
            <a:t>년</a:t>
          </a:r>
          <a:r>
            <a:rPr lang="en-US" altLang="ko-KR" sz="2200" dirty="0"/>
            <a:t>)</a:t>
          </a:r>
        </a:p>
      </dgm:t>
    </dgm:pt>
    <dgm:pt modelId="{F5F8F9FC-32C3-411E-9286-D6E9CD12C51E}" type="parTrans" cxnId="{AAF5EA7F-638E-4D0E-A0D1-4417315F4FD7}">
      <dgm:prSet/>
      <dgm:spPr/>
      <dgm:t>
        <a:bodyPr/>
        <a:lstStyle/>
        <a:p>
          <a:pPr latinLnBrk="1"/>
          <a:endParaRPr lang="ko-KR" altLang="en-US"/>
        </a:p>
      </dgm:t>
    </dgm:pt>
    <dgm:pt modelId="{C942BD5E-9635-4C45-A3AF-63098EBA55B4}" type="sibTrans" cxnId="{AAF5EA7F-638E-4D0E-A0D1-4417315F4FD7}">
      <dgm:prSet/>
      <dgm:spPr/>
      <dgm:t>
        <a:bodyPr/>
        <a:lstStyle/>
        <a:p>
          <a:pPr latinLnBrk="1"/>
          <a:endParaRPr lang="ko-KR" altLang="en-US"/>
        </a:p>
      </dgm:t>
    </dgm:pt>
    <dgm:pt modelId="{D4BF35EE-3A07-447D-91DE-949424BCC4AC}">
      <dgm:prSet phldrT="[텍스트]" custT="1"/>
      <dgm:spPr/>
      <dgm:t>
        <a:bodyPr/>
        <a:lstStyle/>
        <a:p>
          <a:pPr latinLnBrk="1"/>
          <a:r>
            <a:rPr lang="ko-KR" altLang="en-US" sz="2400" dirty="0"/>
            <a:t>그러나 최초의 실존 천황은 </a:t>
          </a:r>
          <a:r>
            <a:rPr lang="ko-KR" altLang="en-US" sz="2400" dirty="0" err="1"/>
            <a:t>스이코</a:t>
          </a:r>
          <a:r>
            <a:rPr lang="ko-KR" altLang="en-US" sz="2400" dirty="0"/>
            <a:t> 천황</a:t>
          </a:r>
          <a:endParaRPr lang="en-US" altLang="ko-KR" sz="2400" dirty="0"/>
        </a:p>
        <a:p>
          <a:pPr latinLnBrk="1"/>
          <a:r>
            <a:rPr lang="en-US" altLang="ko-KR" sz="2400" dirty="0"/>
            <a:t>(</a:t>
          </a:r>
          <a:r>
            <a:rPr lang="ko-KR" altLang="en-US" sz="2400" dirty="0"/>
            <a:t>재위</a:t>
          </a:r>
          <a:r>
            <a:rPr lang="en-US" altLang="ko-KR" sz="2400" dirty="0"/>
            <a:t>592~628</a:t>
          </a:r>
          <a:r>
            <a:rPr lang="ko-KR" altLang="en-US" sz="2400" dirty="0"/>
            <a:t>년</a:t>
          </a:r>
          <a:r>
            <a:rPr lang="en-US" altLang="ko-KR" sz="2400" dirty="0"/>
            <a:t>)</a:t>
          </a:r>
        </a:p>
      </dgm:t>
    </dgm:pt>
    <dgm:pt modelId="{550379E1-88DC-446A-ACE2-E4DA23339964}" type="sibTrans" cxnId="{C58AC065-5868-4A34-B0DD-2F7E0960659F}">
      <dgm:prSet/>
      <dgm:spPr/>
      <dgm:t>
        <a:bodyPr/>
        <a:lstStyle/>
        <a:p>
          <a:pPr latinLnBrk="1"/>
          <a:endParaRPr lang="ko-KR" altLang="en-US"/>
        </a:p>
      </dgm:t>
    </dgm:pt>
    <dgm:pt modelId="{E17D30EB-1627-4E40-85B8-28F38A6D2C11}" type="parTrans" cxnId="{C58AC065-5868-4A34-B0DD-2F7E0960659F}">
      <dgm:prSet/>
      <dgm:spPr/>
      <dgm:t>
        <a:bodyPr/>
        <a:lstStyle/>
        <a:p>
          <a:pPr latinLnBrk="1"/>
          <a:endParaRPr lang="ko-KR" altLang="en-US"/>
        </a:p>
      </dgm:t>
    </dgm:pt>
    <dgm:pt modelId="{AE5C89FE-740F-42E1-9796-559F59F897C7}">
      <dgm:prSet phldrT="[텍스트]" custT="1"/>
      <dgm:spPr/>
      <dgm:t>
        <a:bodyPr/>
        <a:lstStyle/>
        <a:p>
          <a:pPr latinLnBrk="1"/>
          <a:r>
            <a:rPr lang="ko-KR" altLang="en-US" sz="2600" dirty="0">
              <a:latin typeface="+mn-ea"/>
              <a:ea typeface="+mn-ea"/>
            </a:rPr>
            <a:t>기원전 </a:t>
          </a:r>
          <a:r>
            <a:rPr lang="en-US" altLang="ko-KR" sz="2600" dirty="0">
              <a:latin typeface="+mn-ea"/>
              <a:ea typeface="+mn-ea"/>
            </a:rPr>
            <a:t>660</a:t>
          </a:r>
          <a:r>
            <a:rPr lang="ko-KR" altLang="en-US" sz="2600" dirty="0">
              <a:latin typeface="+mn-ea"/>
              <a:ea typeface="+mn-ea"/>
            </a:rPr>
            <a:t>년 진무 천황 때 부터 일본의 </a:t>
          </a:r>
          <a:r>
            <a:rPr lang="ko-KR" altLang="en-US" sz="2600" dirty="0" err="1">
              <a:latin typeface="+mn-ea"/>
              <a:ea typeface="+mn-ea"/>
            </a:rPr>
            <a:t>천황제</a:t>
          </a:r>
          <a:r>
            <a:rPr lang="ko-KR" altLang="en-US" sz="2600" dirty="0">
              <a:latin typeface="+mn-ea"/>
              <a:ea typeface="+mn-ea"/>
            </a:rPr>
            <a:t> 시작</a:t>
          </a:r>
          <a:r>
            <a:rPr lang="en-US" altLang="ko-KR" sz="2600" dirty="0">
              <a:latin typeface="+mn-ea"/>
              <a:ea typeface="+mn-ea"/>
            </a:rPr>
            <a:t>.</a:t>
          </a:r>
          <a:endParaRPr lang="ko-KR" altLang="en-US" sz="2600" dirty="0">
            <a:latin typeface="+mn-ea"/>
            <a:ea typeface="+mn-ea"/>
          </a:endParaRPr>
        </a:p>
      </dgm:t>
    </dgm:pt>
    <dgm:pt modelId="{07D01B2A-86C7-49D0-9F8E-611892CDA9F8}" type="sibTrans" cxnId="{23715AA1-3026-4358-BF55-6440004AD8C8}">
      <dgm:prSet/>
      <dgm:spPr/>
      <dgm:t>
        <a:bodyPr/>
        <a:lstStyle/>
        <a:p>
          <a:pPr latinLnBrk="1"/>
          <a:endParaRPr lang="ko-KR" altLang="en-US"/>
        </a:p>
      </dgm:t>
    </dgm:pt>
    <dgm:pt modelId="{0D2FFAC0-3861-42B9-B696-98E7578BD239}" type="parTrans" cxnId="{23715AA1-3026-4358-BF55-6440004AD8C8}">
      <dgm:prSet/>
      <dgm:spPr/>
      <dgm:t>
        <a:bodyPr/>
        <a:lstStyle/>
        <a:p>
          <a:pPr latinLnBrk="1"/>
          <a:endParaRPr lang="ko-KR" altLang="en-US"/>
        </a:p>
      </dgm:t>
    </dgm:pt>
    <dgm:pt modelId="{D3B9B7EB-9889-4353-8A1F-3194DF9B8F8B}" type="pres">
      <dgm:prSet presAssocID="{F738E3D0-74F1-4D53-8C80-57E84C88E78D}" presName="Name0" presStyleCnt="0">
        <dgm:presLayoutVars>
          <dgm:dir/>
          <dgm:animLvl val="lvl"/>
          <dgm:resizeHandles val="exact"/>
        </dgm:presLayoutVars>
      </dgm:prSet>
      <dgm:spPr/>
    </dgm:pt>
    <dgm:pt modelId="{CE1F74ED-C1F4-4D4C-9AB8-1269B7D71B3E}" type="pres">
      <dgm:prSet presAssocID="{79EB3D38-7151-4D3C-9FD0-D75068A47849}" presName="compositeNode" presStyleCnt="0">
        <dgm:presLayoutVars>
          <dgm:bulletEnabled val="1"/>
        </dgm:presLayoutVars>
      </dgm:prSet>
      <dgm:spPr/>
    </dgm:pt>
    <dgm:pt modelId="{0C95FE4E-B10A-4181-BA6D-D3B92F8F9934}" type="pres">
      <dgm:prSet presAssocID="{79EB3D38-7151-4D3C-9FD0-D75068A47849}" presName="bgRect" presStyleLbl="node1" presStyleIdx="0" presStyleCnt="3" custLinFactNeighborX="-3134"/>
      <dgm:spPr/>
    </dgm:pt>
    <dgm:pt modelId="{5C24EE92-10AD-4615-9269-56814295B031}" type="pres">
      <dgm:prSet presAssocID="{79EB3D38-7151-4D3C-9FD0-D75068A4784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28FBBE7-2E24-489A-8984-611798CA4DE7}" type="pres">
      <dgm:prSet presAssocID="{79EB3D38-7151-4D3C-9FD0-D75068A47849}" presName="childNode" presStyleLbl="node1" presStyleIdx="0" presStyleCnt="3">
        <dgm:presLayoutVars>
          <dgm:bulletEnabled val="1"/>
        </dgm:presLayoutVars>
      </dgm:prSet>
      <dgm:spPr/>
    </dgm:pt>
    <dgm:pt modelId="{E62501F2-8DEB-459F-80F9-62DD6702075D}" type="pres">
      <dgm:prSet presAssocID="{3B3BF1F3-F700-4706-8DE8-B948D56B6678}" presName="hSp" presStyleCnt="0"/>
      <dgm:spPr/>
    </dgm:pt>
    <dgm:pt modelId="{BEA2FBCC-1F9B-4BD8-862B-C13758797A81}" type="pres">
      <dgm:prSet presAssocID="{3B3BF1F3-F700-4706-8DE8-B948D56B6678}" presName="vProcSp" presStyleCnt="0"/>
      <dgm:spPr/>
    </dgm:pt>
    <dgm:pt modelId="{CF7F8FEE-9E0D-4B0F-A397-4B228F7E16BA}" type="pres">
      <dgm:prSet presAssocID="{3B3BF1F3-F700-4706-8DE8-B948D56B6678}" presName="vSp1" presStyleCnt="0"/>
      <dgm:spPr/>
    </dgm:pt>
    <dgm:pt modelId="{ABD96636-8662-4B4C-8ADB-0D3EC75ABE16}" type="pres">
      <dgm:prSet presAssocID="{3B3BF1F3-F700-4706-8DE8-B948D56B6678}" presName="simulatedConn" presStyleLbl="solidFgAcc1" presStyleIdx="0" presStyleCnt="2"/>
      <dgm:spPr/>
    </dgm:pt>
    <dgm:pt modelId="{E3C74BEC-67CE-4664-88C8-25A1114E87D2}" type="pres">
      <dgm:prSet presAssocID="{3B3BF1F3-F700-4706-8DE8-B948D56B6678}" presName="vSp2" presStyleCnt="0"/>
      <dgm:spPr/>
    </dgm:pt>
    <dgm:pt modelId="{F9B99D85-63BE-4612-BD63-529D8E3A8752}" type="pres">
      <dgm:prSet presAssocID="{3B3BF1F3-F700-4706-8DE8-B948D56B6678}" presName="sibTrans" presStyleCnt="0"/>
      <dgm:spPr/>
    </dgm:pt>
    <dgm:pt modelId="{D52CAD0D-1267-4286-ADB1-EC5B9EABBA95}" type="pres">
      <dgm:prSet presAssocID="{B2CF74C2-7C11-49B3-BE56-8B81CAEB5F8C}" presName="compositeNode" presStyleCnt="0">
        <dgm:presLayoutVars>
          <dgm:bulletEnabled val="1"/>
        </dgm:presLayoutVars>
      </dgm:prSet>
      <dgm:spPr/>
    </dgm:pt>
    <dgm:pt modelId="{8F2B43BF-7A67-417A-8600-96E3683828CA}" type="pres">
      <dgm:prSet presAssocID="{B2CF74C2-7C11-49B3-BE56-8B81CAEB5F8C}" presName="bgRect" presStyleLbl="node1" presStyleIdx="1" presStyleCnt="3"/>
      <dgm:spPr/>
    </dgm:pt>
    <dgm:pt modelId="{9C0F5454-48F2-43EA-9223-0D134EDE51E5}" type="pres">
      <dgm:prSet presAssocID="{B2CF74C2-7C11-49B3-BE56-8B81CAEB5F8C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ABD39318-09D7-4188-BB2F-8561859515D0}" type="pres">
      <dgm:prSet presAssocID="{B2CF74C2-7C11-49B3-BE56-8B81CAEB5F8C}" presName="childNode" presStyleLbl="node1" presStyleIdx="1" presStyleCnt="3">
        <dgm:presLayoutVars>
          <dgm:bulletEnabled val="1"/>
        </dgm:presLayoutVars>
      </dgm:prSet>
      <dgm:spPr/>
    </dgm:pt>
    <dgm:pt modelId="{45311B85-E3CD-4833-AFBA-EAA4AC070648}" type="pres">
      <dgm:prSet presAssocID="{FC508936-466F-433B-BE87-746825807CC4}" presName="hSp" presStyleCnt="0"/>
      <dgm:spPr/>
    </dgm:pt>
    <dgm:pt modelId="{49820101-4995-4A99-9290-55666F9E6E70}" type="pres">
      <dgm:prSet presAssocID="{FC508936-466F-433B-BE87-746825807CC4}" presName="vProcSp" presStyleCnt="0"/>
      <dgm:spPr/>
    </dgm:pt>
    <dgm:pt modelId="{989301A5-156C-4A60-A567-A0B8ADC3D801}" type="pres">
      <dgm:prSet presAssocID="{FC508936-466F-433B-BE87-746825807CC4}" presName="vSp1" presStyleCnt="0"/>
      <dgm:spPr/>
    </dgm:pt>
    <dgm:pt modelId="{CB3A9A4D-9875-4A77-8299-49295C07B91C}" type="pres">
      <dgm:prSet presAssocID="{FC508936-466F-433B-BE87-746825807CC4}" presName="simulatedConn" presStyleLbl="solidFgAcc1" presStyleIdx="1" presStyleCnt="2"/>
      <dgm:spPr/>
    </dgm:pt>
    <dgm:pt modelId="{7303F8A3-89EB-4F2D-81CE-4F03616BE6E9}" type="pres">
      <dgm:prSet presAssocID="{FC508936-466F-433B-BE87-746825807CC4}" presName="vSp2" presStyleCnt="0"/>
      <dgm:spPr/>
    </dgm:pt>
    <dgm:pt modelId="{4B3186ED-DC00-417F-BCA3-37744D51447E}" type="pres">
      <dgm:prSet presAssocID="{FC508936-466F-433B-BE87-746825807CC4}" presName="sibTrans" presStyleCnt="0"/>
      <dgm:spPr/>
    </dgm:pt>
    <dgm:pt modelId="{38ABC770-D7B2-4F57-9928-AE6C5660153B}" type="pres">
      <dgm:prSet presAssocID="{F30A248B-B3B3-44D6-962E-FE9B9CE17F0C}" presName="compositeNode" presStyleCnt="0">
        <dgm:presLayoutVars>
          <dgm:bulletEnabled val="1"/>
        </dgm:presLayoutVars>
      </dgm:prSet>
      <dgm:spPr/>
    </dgm:pt>
    <dgm:pt modelId="{6C0D35BC-C11C-4C9E-8931-6E4A7C1A744A}" type="pres">
      <dgm:prSet presAssocID="{F30A248B-B3B3-44D6-962E-FE9B9CE17F0C}" presName="bgRect" presStyleLbl="node1" presStyleIdx="2" presStyleCnt="3"/>
      <dgm:spPr/>
    </dgm:pt>
    <dgm:pt modelId="{11807614-E46C-4253-9FDA-2551BC965182}" type="pres">
      <dgm:prSet presAssocID="{F30A248B-B3B3-44D6-962E-FE9B9CE17F0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790E002-7E57-4D8A-951A-3F71EFA93B24}" type="pres">
      <dgm:prSet presAssocID="{F30A248B-B3B3-44D6-962E-FE9B9CE17F0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B2AEE10-F9D7-49E7-B67E-5C6033EAC299}" type="presOf" srcId="{F30A248B-B3B3-44D6-962E-FE9B9CE17F0C}" destId="{11807614-E46C-4253-9FDA-2551BC965182}" srcOrd="1" destOrd="0" presId="urn:microsoft.com/office/officeart/2005/8/layout/hProcess7"/>
    <dgm:cxn modelId="{76DD7B18-E1CD-4511-B710-3B42A736CDD1}" type="presOf" srcId="{A4AC48D2-646B-40AD-8F1F-30C77F096B1D}" destId="{3790E002-7E57-4D8A-951A-3F71EFA93B24}" srcOrd="0" destOrd="0" presId="urn:microsoft.com/office/officeart/2005/8/layout/hProcess7"/>
    <dgm:cxn modelId="{2602A020-FBEE-4699-B695-ACD5B545F6DC}" type="presOf" srcId="{AE5C89FE-740F-42E1-9796-559F59F897C7}" destId="{228FBBE7-2E24-489A-8984-611798CA4DE7}" srcOrd="0" destOrd="0" presId="urn:microsoft.com/office/officeart/2005/8/layout/hProcess7"/>
    <dgm:cxn modelId="{48260737-BBCE-4133-8386-5732F695833A}" type="presOf" srcId="{79EB3D38-7151-4D3C-9FD0-D75068A47849}" destId="{0C95FE4E-B10A-4181-BA6D-D3B92F8F9934}" srcOrd="0" destOrd="0" presId="urn:microsoft.com/office/officeart/2005/8/layout/hProcess7"/>
    <dgm:cxn modelId="{C58AC065-5868-4A34-B0DD-2F7E0960659F}" srcId="{B2CF74C2-7C11-49B3-BE56-8B81CAEB5F8C}" destId="{D4BF35EE-3A07-447D-91DE-949424BCC4AC}" srcOrd="0" destOrd="0" parTransId="{E17D30EB-1627-4E40-85B8-28F38A6D2C11}" sibTransId="{550379E1-88DC-446A-ACE2-E4DA23339964}"/>
    <dgm:cxn modelId="{D78F9976-4FC5-4336-8D81-53435C07B791}" type="presOf" srcId="{F30A248B-B3B3-44D6-962E-FE9B9CE17F0C}" destId="{6C0D35BC-C11C-4C9E-8931-6E4A7C1A744A}" srcOrd="0" destOrd="0" presId="urn:microsoft.com/office/officeart/2005/8/layout/hProcess7"/>
    <dgm:cxn modelId="{E132F258-B8D1-400F-B867-1ED88368B9D3}" srcId="{F738E3D0-74F1-4D53-8C80-57E84C88E78D}" destId="{F30A248B-B3B3-44D6-962E-FE9B9CE17F0C}" srcOrd="2" destOrd="0" parTransId="{85C83095-D864-4FA2-9E68-2FADA7664C5A}" sibTransId="{C8132091-E01B-48B4-A654-9954BE57C122}"/>
    <dgm:cxn modelId="{AAF5EA7F-638E-4D0E-A0D1-4417315F4FD7}" srcId="{F30A248B-B3B3-44D6-962E-FE9B9CE17F0C}" destId="{A4AC48D2-646B-40AD-8F1F-30C77F096B1D}" srcOrd="0" destOrd="0" parTransId="{F5F8F9FC-32C3-411E-9286-D6E9CD12C51E}" sibTransId="{C942BD5E-9635-4C45-A3AF-63098EBA55B4}"/>
    <dgm:cxn modelId="{F705FC86-0678-4755-BE7B-A3ADA434FA81}" srcId="{F738E3D0-74F1-4D53-8C80-57E84C88E78D}" destId="{79EB3D38-7151-4D3C-9FD0-D75068A47849}" srcOrd="0" destOrd="0" parTransId="{E9C7F020-8106-4821-8600-BFA85A9808CD}" sibTransId="{3B3BF1F3-F700-4706-8DE8-B948D56B6678}"/>
    <dgm:cxn modelId="{725A629D-1606-4608-9A9C-C726C6047562}" srcId="{F738E3D0-74F1-4D53-8C80-57E84C88E78D}" destId="{B2CF74C2-7C11-49B3-BE56-8B81CAEB5F8C}" srcOrd="1" destOrd="0" parTransId="{871026A3-F5F0-4EA8-A8C6-5F03D6F1CDAA}" sibTransId="{FC508936-466F-433B-BE87-746825807CC4}"/>
    <dgm:cxn modelId="{23715AA1-3026-4358-BF55-6440004AD8C8}" srcId="{79EB3D38-7151-4D3C-9FD0-D75068A47849}" destId="{AE5C89FE-740F-42E1-9796-559F59F897C7}" srcOrd="0" destOrd="0" parTransId="{0D2FFAC0-3861-42B9-B696-98E7578BD239}" sibTransId="{07D01B2A-86C7-49D0-9F8E-611892CDA9F8}"/>
    <dgm:cxn modelId="{3BA800AD-C386-47ED-9D32-14B85A0AC347}" type="presOf" srcId="{B2CF74C2-7C11-49B3-BE56-8B81CAEB5F8C}" destId="{9C0F5454-48F2-43EA-9223-0D134EDE51E5}" srcOrd="1" destOrd="0" presId="urn:microsoft.com/office/officeart/2005/8/layout/hProcess7"/>
    <dgm:cxn modelId="{1ABCE7D8-6401-4EC5-AB54-B088173BF1E9}" type="presOf" srcId="{B2CF74C2-7C11-49B3-BE56-8B81CAEB5F8C}" destId="{8F2B43BF-7A67-417A-8600-96E3683828CA}" srcOrd="0" destOrd="0" presId="urn:microsoft.com/office/officeart/2005/8/layout/hProcess7"/>
    <dgm:cxn modelId="{FF5E8EDF-EA07-4816-8AE7-623526B725C1}" type="presOf" srcId="{79EB3D38-7151-4D3C-9FD0-D75068A47849}" destId="{5C24EE92-10AD-4615-9269-56814295B031}" srcOrd="1" destOrd="0" presId="urn:microsoft.com/office/officeart/2005/8/layout/hProcess7"/>
    <dgm:cxn modelId="{2ECF50E7-C542-4BD3-8458-1FFD3AC5B88A}" type="presOf" srcId="{F738E3D0-74F1-4D53-8C80-57E84C88E78D}" destId="{D3B9B7EB-9889-4353-8A1F-3194DF9B8F8B}" srcOrd="0" destOrd="0" presId="urn:microsoft.com/office/officeart/2005/8/layout/hProcess7"/>
    <dgm:cxn modelId="{DDD3DCF3-4C4B-4417-8BD5-44E367E71B3B}" type="presOf" srcId="{D4BF35EE-3A07-447D-91DE-949424BCC4AC}" destId="{ABD39318-09D7-4188-BB2F-8561859515D0}" srcOrd="0" destOrd="0" presId="urn:microsoft.com/office/officeart/2005/8/layout/hProcess7"/>
    <dgm:cxn modelId="{E33C64AF-920B-4CA4-BE03-9CC7FE420844}" type="presParOf" srcId="{D3B9B7EB-9889-4353-8A1F-3194DF9B8F8B}" destId="{CE1F74ED-C1F4-4D4C-9AB8-1269B7D71B3E}" srcOrd="0" destOrd="0" presId="urn:microsoft.com/office/officeart/2005/8/layout/hProcess7"/>
    <dgm:cxn modelId="{D2AFD0F7-1FDA-4E84-8077-9E5421FF4BE2}" type="presParOf" srcId="{CE1F74ED-C1F4-4D4C-9AB8-1269B7D71B3E}" destId="{0C95FE4E-B10A-4181-BA6D-D3B92F8F9934}" srcOrd="0" destOrd="0" presId="urn:microsoft.com/office/officeart/2005/8/layout/hProcess7"/>
    <dgm:cxn modelId="{D9C2908B-1A91-4CFA-AF80-D94FC26DEC2A}" type="presParOf" srcId="{CE1F74ED-C1F4-4D4C-9AB8-1269B7D71B3E}" destId="{5C24EE92-10AD-4615-9269-56814295B031}" srcOrd="1" destOrd="0" presId="urn:microsoft.com/office/officeart/2005/8/layout/hProcess7"/>
    <dgm:cxn modelId="{311B5921-6943-49B0-90C2-7F9882E02638}" type="presParOf" srcId="{CE1F74ED-C1F4-4D4C-9AB8-1269B7D71B3E}" destId="{228FBBE7-2E24-489A-8984-611798CA4DE7}" srcOrd="2" destOrd="0" presId="urn:microsoft.com/office/officeart/2005/8/layout/hProcess7"/>
    <dgm:cxn modelId="{F5E3E8B9-23B2-45FF-87EC-DA660A020873}" type="presParOf" srcId="{D3B9B7EB-9889-4353-8A1F-3194DF9B8F8B}" destId="{E62501F2-8DEB-459F-80F9-62DD6702075D}" srcOrd="1" destOrd="0" presId="urn:microsoft.com/office/officeart/2005/8/layout/hProcess7"/>
    <dgm:cxn modelId="{09DCB02A-D437-4711-90F8-3C002777DDD3}" type="presParOf" srcId="{D3B9B7EB-9889-4353-8A1F-3194DF9B8F8B}" destId="{BEA2FBCC-1F9B-4BD8-862B-C13758797A81}" srcOrd="2" destOrd="0" presId="urn:microsoft.com/office/officeart/2005/8/layout/hProcess7"/>
    <dgm:cxn modelId="{9A188278-32E8-4C75-BE1A-310DC8D285DF}" type="presParOf" srcId="{BEA2FBCC-1F9B-4BD8-862B-C13758797A81}" destId="{CF7F8FEE-9E0D-4B0F-A397-4B228F7E16BA}" srcOrd="0" destOrd="0" presId="urn:microsoft.com/office/officeart/2005/8/layout/hProcess7"/>
    <dgm:cxn modelId="{EA9917C9-039A-481E-967B-AABC0F911E40}" type="presParOf" srcId="{BEA2FBCC-1F9B-4BD8-862B-C13758797A81}" destId="{ABD96636-8662-4B4C-8ADB-0D3EC75ABE16}" srcOrd="1" destOrd="0" presId="urn:microsoft.com/office/officeart/2005/8/layout/hProcess7"/>
    <dgm:cxn modelId="{F6FB5F22-F9FD-408D-87E2-FEFE974AF715}" type="presParOf" srcId="{BEA2FBCC-1F9B-4BD8-862B-C13758797A81}" destId="{E3C74BEC-67CE-4664-88C8-25A1114E87D2}" srcOrd="2" destOrd="0" presId="urn:microsoft.com/office/officeart/2005/8/layout/hProcess7"/>
    <dgm:cxn modelId="{DBE5ED15-EE95-455B-A879-DCA40CF387A3}" type="presParOf" srcId="{D3B9B7EB-9889-4353-8A1F-3194DF9B8F8B}" destId="{F9B99D85-63BE-4612-BD63-529D8E3A8752}" srcOrd="3" destOrd="0" presId="urn:microsoft.com/office/officeart/2005/8/layout/hProcess7"/>
    <dgm:cxn modelId="{65971103-28E7-4530-953C-FF9A206E2A9D}" type="presParOf" srcId="{D3B9B7EB-9889-4353-8A1F-3194DF9B8F8B}" destId="{D52CAD0D-1267-4286-ADB1-EC5B9EABBA95}" srcOrd="4" destOrd="0" presId="urn:microsoft.com/office/officeart/2005/8/layout/hProcess7"/>
    <dgm:cxn modelId="{6CB7E8EB-20F4-4B58-A1FF-27FC527BA642}" type="presParOf" srcId="{D52CAD0D-1267-4286-ADB1-EC5B9EABBA95}" destId="{8F2B43BF-7A67-417A-8600-96E3683828CA}" srcOrd="0" destOrd="0" presId="urn:microsoft.com/office/officeart/2005/8/layout/hProcess7"/>
    <dgm:cxn modelId="{0938F83D-1F77-4136-9BB2-8FBDFED2E8B7}" type="presParOf" srcId="{D52CAD0D-1267-4286-ADB1-EC5B9EABBA95}" destId="{9C0F5454-48F2-43EA-9223-0D134EDE51E5}" srcOrd="1" destOrd="0" presId="urn:microsoft.com/office/officeart/2005/8/layout/hProcess7"/>
    <dgm:cxn modelId="{575629DB-0C2E-4A92-96D1-E3091D1F7BAB}" type="presParOf" srcId="{D52CAD0D-1267-4286-ADB1-EC5B9EABBA95}" destId="{ABD39318-09D7-4188-BB2F-8561859515D0}" srcOrd="2" destOrd="0" presId="urn:microsoft.com/office/officeart/2005/8/layout/hProcess7"/>
    <dgm:cxn modelId="{A4D279C3-1E0B-4BC0-B752-94B7F301ECD6}" type="presParOf" srcId="{D3B9B7EB-9889-4353-8A1F-3194DF9B8F8B}" destId="{45311B85-E3CD-4833-AFBA-EAA4AC070648}" srcOrd="5" destOrd="0" presId="urn:microsoft.com/office/officeart/2005/8/layout/hProcess7"/>
    <dgm:cxn modelId="{570322B0-1CB7-4410-A523-C769287DC706}" type="presParOf" srcId="{D3B9B7EB-9889-4353-8A1F-3194DF9B8F8B}" destId="{49820101-4995-4A99-9290-55666F9E6E70}" srcOrd="6" destOrd="0" presId="urn:microsoft.com/office/officeart/2005/8/layout/hProcess7"/>
    <dgm:cxn modelId="{57946B5A-42CA-4296-AB34-4871CE0D1465}" type="presParOf" srcId="{49820101-4995-4A99-9290-55666F9E6E70}" destId="{989301A5-156C-4A60-A567-A0B8ADC3D801}" srcOrd="0" destOrd="0" presId="urn:microsoft.com/office/officeart/2005/8/layout/hProcess7"/>
    <dgm:cxn modelId="{3B940B7E-B6F7-4A4D-BD9A-BADF5B97837E}" type="presParOf" srcId="{49820101-4995-4A99-9290-55666F9E6E70}" destId="{CB3A9A4D-9875-4A77-8299-49295C07B91C}" srcOrd="1" destOrd="0" presId="urn:microsoft.com/office/officeart/2005/8/layout/hProcess7"/>
    <dgm:cxn modelId="{42150FE3-8B41-469C-8C57-986E6DA8A397}" type="presParOf" srcId="{49820101-4995-4A99-9290-55666F9E6E70}" destId="{7303F8A3-89EB-4F2D-81CE-4F03616BE6E9}" srcOrd="2" destOrd="0" presId="urn:microsoft.com/office/officeart/2005/8/layout/hProcess7"/>
    <dgm:cxn modelId="{2AF18CAD-C23D-4AED-808F-02538972F232}" type="presParOf" srcId="{D3B9B7EB-9889-4353-8A1F-3194DF9B8F8B}" destId="{4B3186ED-DC00-417F-BCA3-37744D51447E}" srcOrd="7" destOrd="0" presId="urn:microsoft.com/office/officeart/2005/8/layout/hProcess7"/>
    <dgm:cxn modelId="{56A9D189-84E5-4B9F-B25F-75C3F59A716F}" type="presParOf" srcId="{D3B9B7EB-9889-4353-8A1F-3194DF9B8F8B}" destId="{38ABC770-D7B2-4F57-9928-AE6C5660153B}" srcOrd="8" destOrd="0" presId="urn:microsoft.com/office/officeart/2005/8/layout/hProcess7"/>
    <dgm:cxn modelId="{18447DF6-F918-42F4-8372-4AAA5C132359}" type="presParOf" srcId="{38ABC770-D7B2-4F57-9928-AE6C5660153B}" destId="{6C0D35BC-C11C-4C9E-8931-6E4A7C1A744A}" srcOrd="0" destOrd="0" presId="urn:microsoft.com/office/officeart/2005/8/layout/hProcess7"/>
    <dgm:cxn modelId="{A8F87E1C-9E94-420C-9917-48CB0395D7D6}" type="presParOf" srcId="{38ABC770-D7B2-4F57-9928-AE6C5660153B}" destId="{11807614-E46C-4253-9FDA-2551BC965182}" srcOrd="1" destOrd="0" presId="urn:microsoft.com/office/officeart/2005/8/layout/hProcess7"/>
    <dgm:cxn modelId="{433632C6-4EB7-4192-AF0E-3E9646964490}" type="presParOf" srcId="{38ABC770-D7B2-4F57-9928-AE6C5660153B}" destId="{3790E002-7E57-4D8A-951A-3F71EFA93B2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288AD-4455-4208-9C86-4F4B40E89E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CB30854-39A6-4E6E-9D8F-B986A394A48B}">
      <dgm:prSet phldrT="[텍스트]" custT="1"/>
      <dgm:spPr/>
      <dgm:t>
        <a:bodyPr/>
        <a:lstStyle/>
        <a:p>
          <a:pPr latinLnBrk="1"/>
          <a:r>
            <a:rPr lang="ko-KR" altLang="en-US" sz="1800" dirty="0"/>
            <a:t>천황제는 </a:t>
          </a:r>
          <a:r>
            <a:rPr lang="en-US" altLang="ko-KR" sz="1800" dirty="0"/>
            <a:t>9</a:t>
          </a:r>
          <a:r>
            <a:rPr lang="ko-KR" altLang="en-US" sz="1800" dirty="0"/>
            <a:t>세기 헤이안 시대 이후 그  지위가 약화</a:t>
          </a:r>
          <a:r>
            <a:rPr lang="en-US" altLang="ko-KR" sz="1800" dirty="0"/>
            <a:t>,</a:t>
          </a:r>
          <a:r>
            <a:rPr lang="ko-KR" altLang="en-US" sz="1800" dirty="0"/>
            <a:t>불안정</a:t>
          </a:r>
          <a:r>
            <a:rPr lang="en-US" altLang="ko-KR" sz="1800" dirty="0"/>
            <a:t>.</a:t>
          </a:r>
          <a:r>
            <a:rPr lang="ko-KR" altLang="en-US" sz="1800" dirty="0"/>
            <a:t> </a:t>
          </a:r>
        </a:p>
      </dgm:t>
    </dgm:pt>
    <dgm:pt modelId="{AEAF0B8B-A293-45BE-9693-361AFAE6A80C}" type="parTrans" cxnId="{05159CB0-56ED-4C77-8CD4-894CE2EBD06D}">
      <dgm:prSet/>
      <dgm:spPr/>
      <dgm:t>
        <a:bodyPr/>
        <a:lstStyle/>
        <a:p>
          <a:pPr latinLnBrk="1"/>
          <a:endParaRPr lang="ko-KR" altLang="en-US"/>
        </a:p>
      </dgm:t>
    </dgm:pt>
    <dgm:pt modelId="{7A42EFEE-111C-45A9-9B9C-4EBB116A126B}" type="sibTrans" cxnId="{05159CB0-56ED-4C77-8CD4-894CE2EBD06D}">
      <dgm:prSet/>
      <dgm:spPr/>
      <dgm:t>
        <a:bodyPr/>
        <a:lstStyle/>
        <a:p>
          <a:pPr latinLnBrk="1"/>
          <a:endParaRPr lang="ko-KR" altLang="en-US"/>
        </a:p>
      </dgm:t>
    </dgm:pt>
    <dgm:pt modelId="{E1DC90D9-416E-4872-A330-C6591E28D8F3}">
      <dgm:prSet phldrT="[텍스트]" custT="1"/>
      <dgm:spPr/>
      <dgm:t>
        <a:bodyPr/>
        <a:lstStyle/>
        <a:p>
          <a:pPr latinLnBrk="1"/>
          <a:r>
            <a:rPr lang="ko-KR" altLang="en-US" sz="1300" dirty="0"/>
            <a:t>중앙에는 귀족세력들 득세</a:t>
          </a:r>
          <a:r>
            <a:rPr lang="en-US" altLang="ko-KR" sz="1300" dirty="0"/>
            <a:t>, </a:t>
          </a:r>
          <a:r>
            <a:rPr lang="ko-KR" altLang="en-US" sz="1300" dirty="0"/>
            <a:t>지방에는 무사계층 등장</a:t>
          </a:r>
          <a:r>
            <a:rPr lang="en-US" altLang="ko-KR" sz="1300" dirty="0"/>
            <a:t>.</a:t>
          </a:r>
        </a:p>
        <a:p>
          <a:pPr latinLnBrk="1"/>
          <a:r>
            <a:rPr lang="ko-KR" altLang="en-US" sz="1300" dirty="0"/>
            <a:t>이 시기 역사상 두명의 천황이 동시에 대립</a:t>
          </a:r>
          <a:r>
            <a:rPr lang="en-US" altLang="ko-KR" sz="1300" dirty="0"/>
            <a:t>,</a:t>
          </a:r>
          <a:r>
            <a:rPr lang="ko-KR" altLang="en-US" sz="1300" dirty="0"/>
            <a:t>존재</a:t>
          </a:r>
        </a:p>
      </dgm:t>
    </dgm:pt>
    <dgm:pt modelId="{165E25EE-C5F8-420D-993F-9D6517876D58}" type="parTrans" cxnId="{44DC0B3E-F3FF-4182-AC95-6C8E13BB96C6}">
      <dgm:prSet/>
      <dgm:spPr/>
      <dgm:t>
        <a:bodyPr/>
        <a:lstStyle/>
        <a:p>
          <a:pPr latinLnBrk="1"/>
          <a:endParaRPr lang="ko-KR" altLang="en-US"/>
        </a:p>
      </dgm:t>
    </dgm:pt>
    <dgm:pt modelId="{3A01D8DD-D8F4-4DE7-AB90-F1CC1571D957}" type="sibTrans" cxnId="{44DC0B3E-F3FF-4182-AC95-6C8E13BB96C6}">
      <dgm:prSet/>
      <dgm:spPr/>
      <dgm:t>
        <a:bodyPr/>
        <a:lstStyle/>
        <a:p>
          <a:pPr latinLnBrk="1"/>
          <a:endParaRPr lang="ko-KR" altLang="en-US"/>
        </a:p>
      </dgm:t>
    </dgm:pt>
    <dgm:pt modelId="{59CCE72C-C9AF-4BF9-A571-ACA08AA709E5}">
      <dgm:prSet phldrT="[텍스트]" custT="1"/>
      <dgm:spPr/>
      <dgm:t>
        <a:bodyPr/>
        <a:lstStyle/>
        <a:p>
          <a:pPr latinLnBrk="1"/>
          <a:r>
            <a:rPr lang="ko-KR" altLang="en-US" sz="1600" dirty="0"/>
            <a:t>천황의 계승도 황족</a:t>
          </a:r>
          <a:r>
            <a:rPr lang="en-US" altLang="ko-KR" sz="1600" dirty="0"/>
            <a:t>,</a:t>
          </a:r>
          <a:r>
            <a:rPr lang="ko-KR" altLang="en-US" sz="1600" dirty="0"/>
            <a:t>귀족세력 관계에 따라 천황 교체</a:t>
          </a:r>
          <a:r>
            <a:rPr lang="en-US" altLang="ko-KR" sz="1600" dirty="0"/>
            <a:t>, </a:t>
          </a:r>
          <a:r>
            <a:rPr lang="ko-KR" altLang="en-US" sz="1600" dirty="0"/>
            <a:t>섭정이나 무사권력에 의해 천황 폐위되기도 함</a:t>
          </a:r>
          <a:r>
            <a:rPr lang="en-US" altLang="ko-KR" sz="1600" dirty="0"/>
            <a:t>.</a:t>
          </a:r>
          <a:endParaRPr lang="ko-KR" altLang="en-US" sz="1600" dirty="0"/>
        </a:p>
      </dgm:t>
    </dgm:pt>
    <dgm:pt modelId="{A5EF9508-43D6-4847-B60A-0C1D93E4C58C}" type="parTrans" cxnId="{AF3CCB69-18A6-4734-BA30-65992F12B044}">
      <dgm:prSet/>
      <dgm:spPr/>
      <dgm:t>
        <a:bodyPr/>
        <a:lstStyle/>
        <a:p>
          <a:pPr latinLnBrk="1"/>
          <a:endParaRPr lang="ko-KR" altLang="en-US"/>
        </a:p>
      </dgm:t>
    </dgm:pt>
    <dgm:pt modelId="{768E2DA9-6014-4357-953E-6BB8DEEE2EE4}" type="sibTrans" cxnId="{AF3CCB69-18A6-4734-BA30-65992F12B044}">
      <dgm:prSet/>
      <dgm:spPr/>
      <dgm:t>
        <a:bodyPr/>
        <a:lstStyle/>
        <a:p>
          <a:pPr latinLnBrk="1"/>
          <a:endParaRPr lang="ko-KR" altLang="en-US"/>
        </a:p>
      </dgm:t>
    </dgm:pt>
    <dgm:pt modelId="{ABFFF4BF-E8D0-4519-A630-41A57B46DA4A}" type="pres">
      <dgm:prSet presAssocID="{476288AD-4455-4208-9C86-4F4B40E89EA5}" presName="CompostProcess" presStyleCnt="0">
        <dgm:presLayoutVars>
          <dgm:dir/>
          <dgm:resizeHandles val="exact"/>
        </dgm:presLayoutVars>
      </dgm:prSet>
      <dgm:spPr/>
    </dgm:pt>
    <dgm:pt modelId="{D045D821-08A0-4ECC-9C14-E4829F6B9B54}" type="pres">
      <dgm:prSet presAssocID="{476288AD-4455-4208-9C86-4F4B40E89EA5}" presName="arrow" presStyleLbl="bgShp" presStyleIdx="0" presStyleCnt="1" custLinFactNeighborX="128"/>
      <dgm:spPr/>
    </dgm:pt>
    <dgm:pt modelId="{60C7A9A8-ED57-4F80-86FF-3CA0EB5BB2B7}" type="pres">
      <dgm:prSet presAssocID="{476288AD-4455-4208-9C86-4F4B40E89EA5}" presName="linearProcess" presStyleCnt="0"/>
      <dgm:spPr/>
    </dgm:pt>
    <dgm:pt modelId="{AEB2133C-5E80-4A5C-83E4-91CCEB46EB47}" type="pres">
      <dgm:prSet presAssocID="{5CB30854-39A6-4E6E-9D8F-B986A394A48B}" presName="textNode" presStyleLbl="node1" presStyleIdx="0" presStyleCnt="3">
        <dgm:presLayoutVars>
          <dgm:bulletEnabled val="1"/>
        </dgm:presLayoutVars>
      </dgm:prSet>
      <dgm:spPr/>
    </dgm:pt>
    <dgm:pt modelId="{E687FE63-8E67-4059-A1B0-36BBA0693E4F}" type="pres">
      <dgm:prSet presAssocID="{7A42EFEE-111C-45A9-9B9C-4EBB116A126B}" presName="sibTrans" presStyleCnt="0"/>
      <dgm:spPr/>
    </dgm:pt>
    <dgm:pt modelId="{6C8FBE85-92C4-4853-9B35-2086565C10CD}" type="pres">
      <dgm:prSet presAssocID="{E1DC90D9-416E-4872-A330-C6591E28D8F3}" presName="textNode" presStyleLbl="node1" presStyleIdx="1" presStyleCnt="3">
        <dgm:presLayoutVars>
          <dgm:bulletEnabled val="1"/>
        </dgm:presLayoutVars>
      </dgm:prSet>
      <dgm:spPr/>
    </dgm:pt>
    <dgm:pt modelId="{BC35440C-E714-468B-8A66-A38F1D18C2BF}" type="pres">
      <dgm:prSet presAssocID="{3A01D8DD-D8F4-4DE7-AB90-F1CC1571D957}" presName="sibTrans" presStyleCnt="0"/>
      <dgm:spPr/>
    </dgm:pt>
    <dgm:pt modelId="{3CE389E8-1214-494D-A8A7-72DD79F0D858}" type="pres">
      <dgm:prSet presAssocID="{59CCE72C-C9AF-4BF9-A571-ACA08AA709E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4DC0B3E-F3FF-4182-AC95-6C8E13BB96C6}" srcId="{476288AD-4455-4208-9C86-4F4B40E89EA5}" destId="{E1DC90D9-416E-4872-A330-C6591E28D8F3}" srcOrd="1" destOrd="0" parTransId="{165E25EE-C5F8-420D-993F-9D6517876D58}" sibTransId="{3A01D8DD-D8F4-4DE7-AB90-F1CC1571D957}"/>
    <dgm:cxn modelId="{5ECD4861-409D-4614-9EF3-E1BBF053AE5D}" type="presOf" srcId="{59CCE72C-C9AF-4BF9-A571-ACA08AA709E5}" destId="{3CE389E8-1214-494D-A8A7-72DD79F0D858}" srcOrd="0" destOrd="0" presId="urn:microsoft.com/office/officeart/2005/8/layout/hProcess9"/>
    <dgm:cxn modelId="{AF3CCB69-18A6-4734-BA30-65992F12B044}" srcId="{476288AD-4455-4208-9C86-4F4B40E89EA5}" destId="{59CCE72C-C9AF-4BF9-A571-ACA08AA709E5}" srcOrd="2" destOrd="0" parTransId="{A5EF9508-43D6-4847-B60A-0C1D93E4C58C}" sibTransId="{768E2DA9-6014-4357-953E-6BB8DEEE2EE4}"/>
    <dgm:cxn modelId="{4FC8D949-1BAF-450D-90BF-93462448118A}" type="presOf" srcId="{E1DC90D9-416E-4872-A330-C6591E28D8F3}" destId="{6C8FBE85-92C4-4853-9B35-2086565C10CD}" srcOrd="0" destOrd="0" presId="urn:microsoft.com/office/officeart/2005/8/layout/hProcess9"/>
    <dgm:cxn modelId="{6346FB69-6285-45FD-A27F-257F064F17F5}" type="presOf" srcId="{476288AD-4455-4208-9C86-4F4B40E89EA5}" destId="{ABFFF4BF-E8D0-4519-A630-41A57B46DA4A}" srcOrd="0" destOrd="0" presId="urn:microsoft.com/office/officeart/2005/8/layout/hProcess9"/>
    <dgm:cxn modelId="{95B23972-97B2-4DA6-835C-F8C46D160621}" type="presOf" srcId="{5CB30854-39A6-4E6E-9D8F-B986A394A48B}" destId="{AEB2133C-5E80-4A5C-83E4-91CCEB46EB47}" srcOrd="0" destOrd="0" presId="urn:microsoft.com/office/officeart/2005/8/layout/hProcess9"/>
    <dgm:cxn modelId="{05159CB0-56ED-4C77-8CD4-894CE2EBD06D}" srcId="{476288AD-4455-4208-9C86-4F4B40E89EA5}" destId="{5CB30854-39A6-4E6E-9D8F-B986A394A48B}" srcOrd="0" destOrd="0" parTransId="{AEAF0B8B-A293-45BE-9693-361AFAE6A80C}" sibTransId="{7A42EFEE-111C-45A9-9B9C-4EBB116A126B}"/>
    <dgm:cxn modelId="{BEB8D959-3102-41CD-9BE9-6A9F92C90536}" type="presParOf" srcId="{ABFFF4BF-E8D0-4519-A630-41A57B46DA4A}" destId="{D045D821-08A0-4ECC-9C14-E4829F6B9B54}" srcOrd="0" destOrd="0" presId="urn:microsoft.com/office/officeart/2005/8/layout/hProcess9"/>
    <dgm:cxn modelId="{7B770209-473E-41F3-8213-83B69E7C8A7A}" type="presParOf" srcId="{ABFFF4BF-E8D0-4519-A630-41A57B46DA4A}" destId="{60C7A9A8-ED57-4F80-86FF-3CA0EB5BB2B7}" srcOrd="1" destOrd="0" presId="urn:microsoft.com/office/officeart/2005/8/layout/hProcess9"/>
    <dgm:cxn modelId="{CEBDC2F9-044F-418C-85B4-3233A81F4CD9}" type="presParOf" srcId="{60C7A9A8-ED57-4F80-86FF-3CA0EB5BB2B7}" destId="{AEB2133C-5E80-4A5C-83E4-91CCEB46EB47}" srcOrd="0" destOrd="0" presId="urn:microsoft.com/office/officeart/2005/8/layout/hProcess9"/>
    <dgm:cxn modelId="{BE1D965E-A9E1-42C8-A4CD-16A2EAAC900C}" type="presParOf" srcId="{60C7A9A8-ED57-4F80-86FF-3CA0EB5BB2B7}" destId="{E687FE63-8E67-4059-A1B0-36BBA0693E4F}" srcOrd="1" destOrd="0" presId="urn:microsoft.com/office/officeart/2005/8/layout/hProcess9"/>
    <dgm:cxn modelId="{9E65A9E1-C93E-4EFE-9205-A9012490B2D1}" type="presParOf" srcId="{60C7A9A8-ED57-4F80-86FF-3CA0EB5BB2B7}" destId="{6C8FBE85-92C4-4853-9B35-2086565C10CD}" srcOrd="2" destOrd="0" presId="urn:microsoft.com/office/officeart/2005/8/layout/hProcess9"/>
    <dgm:cxn modelId="{872FEF1D-5306-4863-9AFD-20694176C00D}" type="presParOf" srcId="{60C7A9A8-ED57-4F80-86FF-3CA0EB5BB2B7}" destId="{BC35440C-E714-468B-8A66-A38F1D18C2BF}" srcOrd="3" destOrd="0" presId="urn:microsoft.com/office/officeart/2005/8/layout/hProcess9"/>
    <dgm:cxn modelId="{F8BD371C-D407-4EF3-8D1B-B4D19F90E16F}" type="presParOf" srcId="{60C7A9A8-ED57-4F80-86FF-3CA0EB5BB2B7}" destId="{3CE389E8-1214-494D-A8A7-72DD79F0D85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441C0-FBD9-4996-8037-5BACC9BFFB66}">
      <dsp:nvSpPr>
        <dsp:cNvPr id="0" name=""/>
        <dsp:cNvSpPr/>
      </dsp:nvSpPr>
      <dsp:spPr>
        <a:xfrm>
          <a:off x="0" y="0"/>
          <a:ext cx="6358948" cy="13948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1"/>
              </a:solidFill>
            </a:rPr>
            <a:t>일본인들→ 천황제가 일본의 역사</a:t>
          </a:r>
          <a:r>
            <a:rPr lang="en-US" altLang="ko-KR" sz="1800" kern="1200" dirty="0">
              <a:solidFill>
                <a:schemeClr val="bg1"/>
              </a:solidFill>
            </a:rPr>
            <a:t>,</a:t>
          </a:r>
          <a:r>
            <a:rPr lang="ko-KR" altLang="en-US" sz="1800" kern="1200" dirty="0">
              <a:solidFill>
                <a:schemeClr val="bg1"/>
              </a:solidFill>
            </a:rPr>
            <a:t>문화</a:t>
          </a:r>
          <a:r>
            <a:rPr lang="en-US" altLang="ko-KR" sz="1800" kern="1200" dirty="0">
              <a:solidFill>
                <a:schemeClr val="bg1"/>
              </a:solidFill>
            </a:rPr>
            <a:t>, </a:t>
          </a:r>
          <a:r>
            <a:rPr lang="ko-KR" altLang="en-US" sz="1800" kern="1200" dirty="0">
              <a:solidFill>
                <a:schemeClr val="bg1"/>
              </a:solidFill>
            </a:rPr>
            <a:t>일본 그 자체</a:t>
          </a:r>
          <a:r>
            <a:rPr lang="en-US" altLang="ko-KR" sz="1800" kern="1200" dirty="0">
              <a:solidFill>
                <a:schemeClr val="bg1"/>
              </a:solidFill>
            </a:rPr>
            <a:t>, </a:t>
          </a:r>
          <a:r>
            <a:rPr lang="ko-KR" altLang="en-US" sz="1800" kern="1200" dirty="0">
              <a:solidFill>
                <a:schemeClr val="bg1"/>
              </a:solidFill>
            </a:rPr>
            <a:t>일본 역사의 중심이고 일본사회의 정체성을 대표하고 상징하는 존재</a:t>
          </a:r>
        </a:p>
      </dsp:txBody>
      <dsp:txXfrm>
        <a:off x="40852" y="40852"/>
        <a:ext cx="4853850" cy="1313096"/>
      </dsp:txXfrm>
    </dsp:sp>
    <dsp:sp modelId="{50DF3BD3-77C8-4E53-9567-9FE2A1407385}">
      <dsp:nvSpPr>
        <dsp:cNvPr id="0" name=""/>
        <dsp:cNvSpPr/>
      </dsp:nvSpPr>
      <dsp:spPr>
        <a:xfrm>
          <a:off x="561083" y="1627266"/>
          <a:ext cx="6358948" cy="1394800"/>
        </a:xfrm>
        <a:prstGeom prst="roundRect">
          <a:avLst>
            <a:gd name="adj" fmla="val 10000"/>
          </a:avLst>
        </a:prstGeom>
        <a:solidFill>
          <a:srgbClr val="43CBD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</a:rPr>
            <a:t>즉</a:t>
          </a:r>
          <a:r>
            <a:rPr lang="en-US" altLang="ko-KR" sz="1800" kern="1200" dirty="0">
              <a:solidFill>
                <a:schemeClr val="tx1"/>
              </a:solidFill>
            </a:rPr>
            <a:t>, </a:t>
          </a:r>
          <a:r>
            <a:rPr lang="ko-KR" altLang="en-US" sz="1800" kern="1200" dirty="0">
              <a:solidFill>
                <a:schemeClr val="tx1"/>
              </a:solidFill>
            </a:rPr>
            <a:t>상징적인 의미로서의 군주</a:t>
          </a:r>
          <a:r>
            <a:rPr lang="en-US" altLang="ko-KR" sz="1800" kern="1200" dirty="0">
              <a:solidFill>
                <a:schemeClr val="tx1"/>
              </a:solidFill>
            </a:rPr>
            <a:t>, </a:t>
          </a:r>
          <a:r>
            <a:rPr lang="ko-KR" altLang="en-US" sz="1800" kern="1200" dirty="0">
              <a:solidFill>
                <a:schemeClr val="tx1"/>
              </a:solidFill>
            </a:rPr>
            <a:t>일본인들의 존경의 대상</a:t>
          </a:r>
        </a:p>
      </dsp:txBody>
      <dsp:txXfrm>
        <a:off x="601935" y="1668118"/>
        <a:ext cx="4809540" cy="1313096"/>
      </dsp:txXfrm>
    </dsp:sp>
    <dsp:sp modelId="{13E85C4D-6450-4267-A5F6-4E228442EB7B}">
      <dsp:nvSpPr>
        <dsp:cNvPr id="0" name=""/>
        <dsp:cNvSpPr/>
      </dsp:nvSpPr>
      <dsp:spPr>
        <a:xfrm>
          <a:off x="1122167" y="3254533"/>
          <a:ext cx="6358948" cy="139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bg1"/>
              </a:solidFill>
            </a:rPr>
            <a:t>천황가의</a:t>
          </a:r>
          <a:r>
            <a:rPr lang="ko-KR" altLang="en-US" sz="1800" kern="1200" dirty="0">
              <a:solidFill>
                <a:schemeClr val="bg1"/>
              </a:solidFill>
            </a:rPr>
            <a:t> 역사는 일본의 역사와 함께 공존</a:t>
          </a:r>
          <a:r>
            <a:rPr lang="en-US" altLang="ko-KR" sz="1800" kern="1200" dirty="0">
              <a:solidFill>
                <a:schemeClr val="bg1"/>
              </a:solidFill>
            </a:rPr>
            <a:t>.</a:t>
          </a:r>
        </a:p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bg1"/>
              </a:solidFill>
            </a:rPr>
            <a:t>천황제의 시대별 역사를 살펴봅시다</a:t>
          </a:r>
          <a:r>
            <a:rPr lang="en-US" altLang="ko-KR" sz="1800" kern="1200" dirty="0">
              <a:solidFill>
                <a:schemeClr val="bg1"/>
              </a:solidFill>
            </a:rPr>
            <a:t>.</a:t>
          </a:r>
          <a:endParaRPr lang="ko-KR" altLang="en-US" sz="1800" kern="1200" dirty="0">
            <a:solidFill>
              <a:schemeClr val="bg1"/>
            </a:solidFill>
          </a:endParaRPr>
        </a:p>
      </dsp:txBody>
      <dsp:txXfrm>
        <a:off x="1163019" y="3295385"/>
        <a:ext cx="4809540" cy="1313096"/>
      </dsp:txXfrm>
    </dsp:sp>
    <dsp:sp modelId="{47F25975-BA87-40DA-9F25-2EBB098E1FDC}">
      <dsp:nvSpPr>
        <dsp:cNvPr id="0" name=""/>
        <dsp:cNvSpPr/>
      </dsp:nvSpPr>
      <dsp:spPr>
        <a:xfrm>
          <a:off x="5452328" y="1057723"/>
          <a:ext cx="906620" cy="906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>
        <a:off x="5656317" y="1057723"/>
        <a:ext cx="498642" cy="682232"/>
      </dsp:txXfrm>
    </dsp:sp>
    <dsp:sp modelId="{93BDA753-1549-4E04-80C0-65B8BADAB398}">
      <dsp:nvSpPr>
        <dsp:cNvPr id="0" name=""/>
        <dsp:cNvSpPr/>
      </dsp:nvSpPr>
      <dsp:spPr>
        <a:xfrm>
          <a:off x="6013412" y="2675691"/>
          <a:ext cx="906620" cy="906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>
        <a:off x="6217401" y="2675691"/>
        <a:ext cx="498642" cy="682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5FE4E-B10A-4181-BA6D-D3B92F8F9934}">
      <dsp:nvSpPr>
        <dsp:cNvPr id="0" name=""/>
        <dsp:cNvSpPr/>
      </dsp:nvSpPr>
      <dsp:spPr>
        <a:xfrm>
          <a:off x="0" y="1121039"/>
          <a:ext cx="2647156" cy="3176587"/>
        </a:xfrm>
        <a:prstGeom prst="roundRect">
          <a:avLst>
            <a:gd name="adj" fmla="val 5000"/>
          </a:avLst>
        </a:prstGeom>
        <a:solidFill>
          <a:srgbClr val="3366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 dirty="0">
            <a:latin typeface="HY견명조" panose="02030600000101010101" pitchFamily="18" charset="-127"/>
            <a:ea typeface="HY견명조" panose="02030600000101010101" pitchFamily="18" charset="-127"/>
          </a:endParaRPr>
        </a:p>
      </dsp:txBody>
      <dsp:txXfrm rot="16200000">
        <a:off x="-1037685" y="2158725"/>
        <a:ext cx="2604801" cy="529431"/>
      </dsp:txXfrm>
    </dsp:sp>
    <dsp:sp modelId="{228FBBE7-2E24-489A-8984-611798CA4DE7}">
      <dsp:nvSpPr>
        <dsp:cNvPr id="0" name=""/>
        <dsp:cNvSpPr/>
      </dsp:nvSpPr>
      <dsp:spPr>
        <a:xfrm>
          <a:off x="529431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kern="1200" dirty="0">
              <a:latin typeface="+mn-ea"/>
              <a:ea typeface="+mn-ea"/>
            </a:rPr>
            <a:t>기원전 </a:t>
          </a:r>
          <a:r>
            <a:rPr lang="en-US" altLang="ko-KR" sz="2600" kern="1200" dirty="0">
              <a:latin typeface="+mn-ea"/>
              <a:ea typeface="+mn-ea"/>
            </a:rPr>
            <a:t>660</a:t>
          </a:r>
          <a:r>
            <a:rPr lang="ko-KR" altLang="en-US" sz="2600" kern="1200" dirty="0">
              <a:latin typeface="+mn-ea"/>
              <a:ea typeface="+mn-ea"/>
            </a:rPr>
            <a:t>년 진무 천황 때 부터 일본의 </a:t>
          </a:r>
          <a:r>
            <a:rPr lang="ko-KR" altLang="en-US" sz="2600" kern="1200" dirty="0" err="1">
              <a:latin typeface="+mn-ea"/>
              <a:ea typeface="+mn-ea"/>
            </a:rPr>
            <a:t>천황제</a:t>
          </a:r>
          <a:r>
            <a:rPr lang="ko-KR" altLang="en-US" sz="2600" kern="1200" dirty="0">
              <a:latin typeface="+mn-ea"/>
              <a:ea typeface="+mn-ea"/>
            </a:rPr>
            <a:t> 시작</a:t>
          </a:r>
          <a:r>
            <a:rPr lang="en-US" altLang="ko-KR" sz="2600" kern="1200" dirty="0">
              <a:latin typeface="+mn-ea"/>
              <a:ea typeface="+mn-ea"/>
            </a:rPr>
            <a:t>.</a:t>
          </a:r>
          <a:endParaRPr lang="ko-KR" altLang="en-US" sz="2600" kern="1200" dirty="0">
            <a:latin typeface="+mn-ea"/>
            <a:ea typeface="+mn-ea"/>
          </a:endParaRPr>
        </a:p>
      </dsp:txBody>
      <dsp:txXfrm>
        <a:off x="529431" y="1121039"/>
        <a:ext cx="1972131" cy="3176587"/>
      </dsp:txXfrm>
    </dsp:sp>
    <dsp:sp modelId="{8F2B43BF-7A67-417A-8600-96E3683828CA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rgbClr val="3366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200" kern="1200" dirty="0"/>
        </a:p>
      </dsp:txBody>
      <dsp:txXfrm rot="16200000">
        <a:off x="1702736" y="2158725"/>
        <a:ext cx="2604801" cy="529431"/>
      </dsp:txXfrm>
    </dsp:sp>
    <dsp:sp modelId="{ABD96636-8662-4B4C-8ADB-0D3EC75ABE16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39318-09D7-4188-BB2F-8561859515D0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/>
            <a:t>그러나 최초의 실존 천황은 </a:t>
          </a:r>
          <a:r>
            <a:rPr lang="ko-KR" altLang="en-US" sz="2400" kern="1200" dirty="0" err="1"/>
            <a:t>스이코</a:t>
          </a:r>
          <a:r>
            <a:rPr lang="ko-KR" altLang="en-US" sz="2400" kern="1200" dirty="0"/>
            <a:t> 천황</a:t>
          </a:r>
          <a:endParaRPr lang="en-US" altLang="ko-KR" sz="2400" kern="1200" dirty="0"/>
        </a:p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/>
            <a:t>(</a:t>
          </a:r>
          <a:r>
            <a:rPr lang="ko-KR" altLang="en-US" sz="2400" kern="1200" dirty="0"/>
            <a:t>재위</a:t>
          </a:r>
          <a:r>
            <a:rPr lang="en-US" altLang="ko-KR" sz="2400" kern="1200" dirty="0"/>
            <a:t>592~628</a:t>
          </a:r>
          <a:r>
            <a:rPr lang="ko-KR" altLang="en-US" sz="2400" kern="1200" dirty="0"/>
            <a:t>년</a:t>
          </a:r>
          <a:r>
            <a:rPr lang="en-US" altLang="ko-KR" sz="2400" kern="1200" dirty="0"/>
            <a:t>)</a:t>
          </a:r>
        </a:p>
      </dsp:txBody>
      <dsp:txXfrm>
        <a:off x="3269853" y="1121039"/>
        <a:ext cx="1972131" cy="3176587"/>
      </dsp:txXfrm>
    </dsp:sp>
    <dsp:sp modelId="{6C0D35BC-C11C-4C9E-8931-6E4A7C1A744A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rgbClr val="3366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200" kern="1200" dirty="0"/>
        </a:p>
      </dsp:txBody>
      <dsp:txXfrm rot="16200000">
        <a:off x="4442543" y="2158725"/>
        <a:ext cx="2604801" cy="529431"/>
      </dsp:txXfrm>
    </dsp:sp>
    <dsp:sp modelId="{CB3A9A4D-9875-4A77-8299-49295C07B91C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0E002-7E57-4D8A-951A-3F71EFA93B24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/>
            <a:t>하지만 실제 재위기간 동안 천황으로 호칭된 최초의 천황은 </a:t>
          </a:r>
          <a:r>
            <a:rPr lang="ko-KR" altLang="en-US" sz="2200" kern="1200" dirty="0" err="1"/>
            <a:t>덴무</a:t>
          </a:r>
          <a:r>
            <a:rPr lang="ko-KR" altLang="en-US" sz="2200" kern="1200" dirty="0"/>
            <a:t> 천황</a:t>
          </a:r>
          <a:r>
            <a:rPr lang="en-US" altLang="ko-KR" sz="2200" kern="1200" dirty="0"/>
            <a:t>(</a:t>
          </a:r>
          <a:r>
            <a:rPr lang="ko-KR" altLang="en-US" sz="2200" kern="1200" dirty="0"/>
            <a:t>재위</a:t>
          </a:r>
          <a:r>
            <a:rPr lang="en-US" altLang="ko-KR" sz="2200" kern="1200" dirty="0"/>
            <a:t>673~86</a:t>
          </a:r>
          <a:r>
            <a:rPr lang="ko-KR" altLang="en-US" sz="2200" kern="1200" dirty="0"/>
            <a:t>년</a:t>
          </a:r>
          <a:r>
            <a:rPr lang="en-US" altLang="ko-KR" sz="2200" kern="1200" dirty="0"/>
            <a:t>)</a:t>
          </a:r>
        </a:p>
      </dsp:txBody>
      <dsp:txXfrm>
        <a:off x="6009659" y="1121039"/>
        <a:ext cx="1972131" cy="3176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5D821-08A0-4ECC-9C14-E4829F6B9B54}">
      <dsp:nvSpPr>
        <dsp:cNvPr id="0" name=""/>
        <dsp:cNvSpPr/>
      </dsp:nvSpPr>
      <dsp:spPr>
        <a:xfrm>
          <a:off x="587095" y="0"/>
          <a:ext cx="6558605" cy="51148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2133C-5E80-4A5C-83E4-91CCEB46EB47}">
      <dsp:nvSpPr>
        <dsp:cNvPr id="0" name=""/>
        <dsp:cNvSpPr/>
      </dsp:nvSpPr>
      <dsp:spPr>
        <a:xfrm>
          <a:off x="0" y="1534462"/>
          <a:ext cx="2314802" cy="2045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천황제는 </a:t>
          </a:r>
          <a:r>
            <a:rPr lang="en-US" altLang="ko-KR" sz="1800" kern="1200" dirty="0"/>
            <a:t>9</a:t>
          </a:r>
          <a:r>
            <a:rPr lang="ko-KR" altLang="en-US" sz="1800" kern="1200" dirty="0"/>
            <a:t>세기 헤이안 시대 이후 그  지위가 약화</a:t>
          </a:r>
          <a:r>
            <a:rPr lang="en-US" altLang="ko-KR" sz="1800" kern="1200" dirty="0"/>
            <a:t>,</a:t>
          </a:r>
          <a:r>
            <a:rPr lang="ko-KR" altLang="en-US" sz="1800" kern="1200" dirty="0"/>
            <a:t>불안정</a:t>
          </a:r>
          <a:r>
            <a:rPr lang="en-US" altLang="ko-KR" sz="1800" kern="1200" dirty="0"/>
            <a:t>.</a:t>
          </a:r>
          <a:r>
            <a:rPr lang="ko-KR" altLang="en-US" sz="1800" kern="1200" dirty="0"/>
            <a:t> </a:t>
          </a:r>
        </a:p>
      </dsp:txBody>
      <dsp:txXfrm>
        <a:off x="99875" y="1634337"/>
        <a:ext cx="2115052" cy="1846200"/>
      </dsp:txXfrm>
    </dsp:sp>
    <dsp:sp modelId="{6C8FBE85-92C4-4853-9B35-2086565C10CD}">
      <dsp:nvSpPr>
        <dsp:cNvPr id="0" name=""/>
        <dsp:cNvSpPr/>
      </dsp:nvSpPr>
      <dsp:spPr>
        <a:xfrm>
          <a:off x="2700602" y="1534462"/>
          <a:ext cx="2314802" cy="2045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중앙에는 귀족세력들 득세</a:t>
          </a:r>
          <a:r>
            <a:rPr lang="en-US" altLang="ko-KR" sz="1300" kern="1200" dirty="0"/>
            <a:t>, </a:t>
          </a:r>
          <a:r>
            <a:rPr lang="ko-KR" altLang="en-US" sz="1300" kern="1200" dirty="0"/>
            <a:t>지방에는 무사계층 등장</a:t>
          </a:r>
          <a:r>
            <a:rPr lang="en-US" altLang="ko-KR" sz="1300" kern="1200" dirty="0"/>
            <a:t>.</a:t>
          </a:r>
        </a:p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이 시기 역사상 두명의 천황이 동시에 대립</a:t>
          </a:r>
          <a:r>
            <a:rPr lang="en-US" altLang="ko-KR" sz="1300" kern="1200" dirty="0"/>
            <a:t>,</a:t>
          </a:r>
          <a:r>
            <a:rPr lang="ko-KR" altLang="en-US" sz="1300" kern="1200" dirty="0"/>
            <a:t>존재</a:t>
          </a:r>
        </a:p>
      </dsp:txBody>
      <dsp:txXfrm>
        <a:off x="2800477" y="1634337"/>
        <a:ext cx="2115052" cy="1846200"/>
      </dsp:txXfrm>
    </dsp:sp>
    <dsp:sp modelId="{3CE389E8-1214-494D-A8A7-72DD79F0D858}">
      <dsp:nvSpPr>
        <dsp:cNvPr id="0" name=""/>
        <dsp:cNvSpPr/>
      </dsp:nvSpPr>
      <dsp:spPr>
        <a:xfrm>
          <a:off x="5401204" y="1534462"/>
          <a:ext cx="2314802" cy="2045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천황의 계승도 황족</a:t>
          </a:r>
          <a:r>
            <a:rPr lang="en-US" altLang="ko-KR" sz="1600" kern="1200" dirty="0"/>
            <a:t>,</a:t>
          </a:r>
          <a:r>
            <a:rPr lang="ko-KR" altLang="en-US" sz="1600" kern="1200" dirty="0"/>
            <a:t>귀족세력 관계에 따라 천황 교체</a:t>
          </a:r>
          <a:r>
            <a:rPr lang="en-US" altLang="ko-KR" sz="1600" kern="1200" dirty="0"/>
            <a:t>, </a:t>
          </a:r>
          <a:r>
            <a:rPr lang="ko-KR" altLang="en-US" sz="1600" kern="1200" dirty="0"/>
            <a:t>섭정이나 무사권력에 의해 천황 폐위되기도 함</a:t>
          </a:r>
          <a:r>
            <a:rPr lang="en-US" altLang="ko-KR" sz="1600" kern="1200" dirty="0"/>
            <a:t>.</a:t>
          </a:r>
          <a:endParaRPr lang="ko-KR" altLang="en-US" sz="1600" kern="1200" dirty="0"/>
        </a:p>
      </dsp:txBody>
      <dsp:txXfrm>
        <a:off x="5501079" y="1634337"/>
        <a:ext cx="2115052" cy="184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27A8F-7EDB-4082-AD16-FF4560470B7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82467-2994-43B0-AC50-6161F780A7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61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6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1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8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7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5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7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4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8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2YvVarlzI4" TargetMode="External"/><Relationship Id="rId2" Type="http://schemas.openxmlformats.org/officeDocument/2006/relationships/hyperlink" Target="https://youtu.be/i1lEK_HN2l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13E3E22-A9C7-4564-8A1F-88707FD83F74}"/>
              </a:ext>
            </a:extLst>
          </p:cNvPr>
          <p:cNvSpPr/>
          <p:nvPr/>
        </p:nvSpPr>
        <p:spPr>
          <a:xfrm>
            <a:off x="369812" y="444616"/>
            <a:ext cx="11508999" cy="5931015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  <a:prstDash val="lgDash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B0A2375-E453-4F7A-8248-E1EAA9E1D501}"/>
              </a:ext>
            </a:extLst>
          </p:cNvPr>
          <p:cNvSpPr/>
          <p:nvPr/>
        </p:nvSpPr>
        <p:spPr>
          <a:xfrm>
            <a:off x="1094760" y="1566644"/>
            <a:ext cx="5254305" cy="18623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001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80D89CB-FFD8-4218-9E5C-80C19A3B2370}"/>
              </a:ext>
            </a:extLst>
          </p:cNvPr>
          <p:cNvSpPr/>
          <p:nvPr/>
        </p:nvSpPr>
        <p:spPr>
          <a:xfrm>
            <a:off x="1308680" y="1711354"/>
            <a:ext cx="4848837" cy="1568741"/>
          </a:xfrm>
          <a:prstGeom prst="round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+mn-cs"/>
              </a:rPr>
              <a:t>일본의 천황제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명조" panose="02030600000101010101" pitchFamily="18" charset="-127"/>
              <a:ea typeface="HY견명조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0E68E-9C80-49B6-A156-3EF301C67F03}"/>
              </a:ext>
            </a:extLst>
          </p:cNvPr>
          <p:cNvSpPr txBox="1"/>
          <p:nvPr/>
        </p:nvSpPr>
        <p:spPr>
          <a:xfrm>
            <a:off x="1426126" y="3858936"/>
            <a:ext cx="4672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chemeClr val="bg2"/>
                </a:solidFill>
              </a:rPr>
              <a:t>일본어일본학과</a:t>
            </a:r>
            <a:r>
              <a:rPr lang="ko-KR" altLang="en-US" sz="2000" dirty="0">
                <a:solidFill>
                  <a:schemeClr val="bg2"/>
                </a:solidFill>
              </a:rPr>
              <a:t> </a:t>
            </a:r>
            <a:r>
              <a:rPr lang="en-US" altLang="ko-KR" sz="2000" dirty="0">
                <a:solidFill>
                  <a:schemeClr val="bg2"/>
                </a:solidFill>
              </a:rPr>
              <a:t>21702124 </a:t>
            </a:r>
            <a:r>
              <a:rPr lang="ko-KR" altLang="en-US" sz="2000" dirty="0">
                <a:solidFill>
                  <a:schemeClr val="bg2"/>
                </a:solidFill>
              </a:rPr>
              <a:t>이지현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1B1B749-DCB8-4A7C-A338-5560ED0D8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26" y="1624117"/>
            <a:ext cx="3861197" cy="331195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54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A488C85B-F3F3-43DB-9AA0-A9230D4155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99509-A651-4622-9E10-F3CD491A1FAF}"/>
              </a:ext>
            </a:extLst>
          </p:cNvPr>
          <p:cNvSpPr txBox="1"/>
          <p:nvPr/>
        </p:nvSpPr>
        <p:spPr>
          <a:xfrm>
            <a:off x="3902581" y="184558"/>
            <a:ext cx="40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막부시대의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4D8B62C6-775E-40A1-8009-F7069ED8AD01}"/>
              </a:ext>
            </a:extLst>
          </p:cNvPr>
          <p:cNvSpPr/>
          <p:nvPr/>
        </p:nvSpPr>
        <p:spPr>
          <a:xfrm rot="2700000">
            <a:off x="1491937" y="2383735"/>
            <a:ext cx="2925709" cy="2872974"/>
          </a:xfrm>
          <a:prstGeom prst="roundRect">
            <a:avLst>
              <a:gd name="adj" fmla="val 10272"/>
            </a:avLst>
          </a:prstGeom>
          <a:solidFill>
            <a:srgbClr val="43CBD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EB860BD6-F432-4046-AA95-7E34DD1F0624}"/>
              </a:ext>
            </a:extLst>
          </p:cNvPr>
          <p:cNvSpPr>
            <a:spLocks/>
          </p:cNvSpPr>
          <p:nvPr/>
        </p:nvSpPr>
        <p:spPr bwMode="auto">
          <a:xfrm>
            <a:off x="2184746" y="2579018"/>
            <a:ext cx="502218" cy="451376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D0798C7-8380-4BFC-9FC7-721B7331A6CA}"/>
              </a:ext>
            </a:extLst>
          </p:cNvPr>
          <p:cNvSpPr/>
          <p:nvPr/>
        </p:nvSpPr>
        <p:spPr>
          <a:xfrm>
            <a:off x="1976026" y="3107339"/>
            <a:ext cx="2026626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에도시대 때의 천황은 막부의 엄격한 통제 하에서 전통적인 권위는 인정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정치적 권한은 일체 인정 하지 않음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530EAB2F-AB1B-439E-BF43-91599202B32A}"/>
              </a:ext>
            </a:extLst>
          </p:cNvPr>
          <p:cNvSpPr/>
          <p:nvPr/>
        </p:nvSpPr>
        <p:spPr>
          <a:xfrm>
            <a:off x="5385733" y="3296874"/>
            <a:ext cx="1801334" cy="128351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9">
            <a:extLst>
              <a:ext uri="{FF2B5EF4-FFF2-40B4-BE49-F238E27FC236}">
                <a16:creationId xmlns:a16="http://schemas.microsoft.com/office/drawing/2014/main" id="{D7479B01-431E-44BB-973A-01160E83D9F2}"/>
              </a:ext>
            </a:extLst>
          </p:cNvPr>
          <p:cNvSpPr/>
          <p:nvPr/>
        </p:nvSpPr>
        <p:spPr>
          <a:xfrm rot="3600000">
            <a:off x="8294503" y="3096788"/>
            <a:ext cx="2184400" cy="2184400"/>
          </a:xfrm>
          <a:prstGeom prst="roundRect">
            <a:avLst>
              <a:gd name="adj" fmla="val 10272"/>
            </a:avLst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4BBAE86-D235-4924-AB8C-1E20E0CE44BA}"/>
              </a:ext>
            </a:extLst>
          </p:cNvPr>
          <p:cNvSpPr/>
          <p:nvPr/>
        </p:nvSpPr>
        <p:spPr>
          <a:xfrm>
            <a:off x="8372213" y="3680761"/>
            <a:ext cx="2117017" cy="11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white"/>
                </a:solidFill>
              </a:rPr>
              <a:t>에도막부</a:t>
            </a:r>
            <a:r>
              <a:rPr lang="ko-KR" altLang="en-US" sz="1200" dirty="0">
                <a:solidFill>
                  <a:prstClr val="white"/>
                </a:solidFill>
              </a:rPr>
              <a:t> 때 실질적 군주는 막부의 장군</a:t>
            </a:r>
            <a:r>
              <a:rPr lang="en-US" altLang="ko-KR" sz="1200" dirty="0">
                <a:solidFill>
                  <a:prstClr val="white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/>
                </a:solidFill>
              </a:rPr>
              <a:t>긴키 지역 제외한 일본인들에게는 천황은 미지의 존재</a:t>
            </a:r>
            <a:r>
              <a:rPr lang="en-US" altLang="ko-KR" sz="12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E22D22A3-0D8C-494C-9B73-842DC9683665}"/>
              </a:ext>
            </a:extLst>
          </p:cNvPr>
          <p:cNvSpPr>
            <a:spLocks/>
          </p:cNvSpPr>
          <p:nvPr/>
        </p:nvSpPr>
        <p:spPr bwMode="auto">
          <a:xfrm>
            <a:off x="9014790" y="3209591"/>
            <a:ext cx="433002" cy="383899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/>
      <p:bldP spid="28" grpId="0" animBg="1"/>
      <p:bldP spid="30" grpId="0" animBg="1"/>
      <p:bldP spid="32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44EB7DD8-EDBB-4A40-B421-5B65EC4FF9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1E3360-E037-45F3-8DBD-DDE634E3F3B7}"/>
              </a:ext>
            </a:extLst>
          </p:cNvPr>
          <p:cNvSpPr txBox="1"/>
          <p:nvPr/>
        </p:nvSpPr>
        <p:spPr>
          <a:xfrm>
            <a:off x="3902581" y="184558"/>
            <a:ext cx="40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존왕사상과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ECEC858-3BC7-477C-ADE7-B36E74946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98" y="1763167"/>
            <a:ext cx="3195999" cy="405418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7E08C1CC-AF6F-446C-B6E3-DD9DF96DC6FB}"/>
              </a:ext>
            </a:extLst>
          </p:cNvPr>
          <p:cNvSpPr/>
          <p:nvPr/>
        </p:nvSpPr>
        <p:spPr>
          <a:xfrm>
            <a:off x="8236362" y="5945430"/>
            <a:ext cx="31854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연구가 모토오리 </a:t>
            </a:r>
            <a:r>
              <a:rPr lang="ko-KR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노리나가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순서도: 천공 테이프 9">
            <a:extLst>
              <a:ext uri="{FF2B5EF4-FFF2-40B4-BE49-F238E27FC236}">
                <a16:creationId xmlns:a16="http://schemas.microsoft.com/office/drawing/2014/main" id="{64C16A1E-9077-40E9-B0DB-A6B82A89811C}"/>
              </a:ext>
            </a:extLst>
          </p:cNvPr>
          <p:cNvSpPr/>
          <p:nvPr/>
        </p:nvSpPr>
        <p:spPr>
          <a:xfrm>
            <a:off x="864067" y="1593908"/>
            <a:ext cx="6918328" cy="4639112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모토오리 </a:t>
            </a:r>
            <a:r>
              <a:rPr lang="ko-KR" altLang="en-US" dirty="0" err="1"/>
              <a:t>노리나가는</a:t>
            </a:r>
            <a:r>
              <a:rPr lang="ko-KR" altLang="en-US" dirty="0"/>
              <a:t> 신화 내용을 사실로 인식</a:t>
            </a:r>
            <a:r>
              <a:rPr lang="en-US" altLang="ko-KR" dirty="0"/>
              <a:t>, </a:t>
            </a:r>
            <a:r>
              <a:rPr lang="ko-KR" altLang="en-US" dirty="0"/>
              <a:t>태양신 </a:t>
            </a:r>
            <a:r>
              <a:rPr lang="ko-KR" altLang="en-US" dirty="0" err="1"/>
              <a:t>아마테라스</a:t>
            </a:r>
            <a:r>
              <a:rPr lang="ko-KR" altLang="en-US" dirty="0"/>
              <a:t> </a:t>
            </a:r>
            <a:r>
              <a:rPr lang="ko-KR" altLang="en-US" dirty="0" err="1"/>
              <a:t>오미카미는</a:t>
            </a:r>
            <a:r>
              <a:rPr lang="ko-KR" altLang="en-US" dirty="0"/>
              <a:t> 일본 태생이고 태양신 자손인 일본 </a:t>
            </a:r>
            <a:r>
              <a:rPr lang="ko-KR" altLang="en-US" dirty="0" err="1"/>
              <a:t>천황가의</a:t>
            </a:r>
            <a:r>
              <a:rPr lang="ko-KR" altLang="en-US" dirty="0"/>
              <a:t> 혈통은 연속되고 있으며</a:t>
            </a:r>
            <a:r>
              <a:rPr lang="en-US" altLang="ko-KR" dirty="0"/>
              <a:t>, </a:t>
            </a:r>
            <a:r>
              <a:rPr lang="ko-KR" altLang="en-US" dirty="0"/>
              <a:t>신이 지켜주는 국가라고 주장함</a:t>
            </a:r>
            <a:r>
              <a:rPr lang="en-US" altLang="ko-KR" dirty="0"/>
              <a:t>. </a:t>
            </a:r>
            <a:r>
              <a:rPr lang="ko-KR" altLang="en-US" dirty="0"/>
              <a:t>또 세계 어느 국가 와도 비교할 수 없는 일본국가 및 민족의 독자성과 우수성을 나타내는 것이라 주장함</a:t>
            </a:r>
            <a:r>
              <a:rPr lang="en-US" altLang="ko-KR" dirty="0"/>
              <a:t>.</a:t>
            </a:r>
          </a:p>
          <a:p>
            <a:pPr algn="ctr"/>
            <a:r>
              <a:rPr lang="en-US" altLang="ko-KR" dirty="0"/>
              <a:t>→</a:t>
            </a:r>
            <a:r>
              <a:rPr lang="ko-KR" altLang="en-US" dirty="0"/>
              <a:t>이로 인해 메이지 유신을 주도한 무사계층에게 </a:t>
            </a:r>
            <a:r>
              <a:rPr lang="ko-KR" altLang="en-US" dirty="0" err="1"/>
              <a:t>에도막부</a:t>
            </a:r>
            <a:r>
              <a:rPr lang="ko-KR" altLang="en-US" dirty="0"/>
              <a:t> 말기 천황을 받들고 막부를 타도하자는 </a:t>
            </a:r>
            <a:r>
              <a:rPr lang="ko-KR" altLang="en-US" dirty="0" err="1"/>
              <a:t>존황도막</a:t>
            </a:r>
            <a:r>
              <a:rPr lang="ko-KR" altLang="en-US" dirty="0"/>
              <a:t> 정신을 심어주는 계기가 됨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7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D6864124-5088-4F9F-B60D-F86EB051DB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12360-47CD-413B-8DD8-06246387652B}"/>
              </a:ext>
            </a:extLst>
          </p:cNvPr>
          <p:cNvSpPr txBox="1"/>
          <p:nvPr/>
        </p:nvSpPr>
        <p:spPr>
          <a:xfrm>
            <a:off x="3164348" y="184558"/>
            <a:ext cx="545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입헌전제군주기의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F55E1B6-4503-478D-979D-5BFF90AD2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83" y="1061993"/>
            <a:ext cx="3775033" cy="4982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B98D1384-0014-4278-96FE-0F134730B1DF}"/>
              </a:ext>
            </a:extLst>
          </p:cNvPr>
          <p:cNvSpPr/>
          <p:nvPr/>
        </p:nvSpPr>
        <p:spPr>
          <a:xfrm>
            <a:off x="3642606" y="6138377"/>
            <a:ext cx="5309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메이지 </a:t>
            </a:r>
            <a:r>
              <a:rPr lang="ko-KR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천황</a:t>
            </a:r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재위</a:t>
            </a:r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:1867~1912</a:t>
            </a:r>
            <a:r>
              <a:rPr lang="ko-KR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</a:t>
            </a:r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43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9518C88F-8D3D-4AB0-8E34-324C26C9D3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18B14-99F3-475C-875D-B21DEC8E9B21}"/>
              </a:ext>
            </a:extLst>
          </p:cNvPr>
          <p:cNvSpPr txBox="1"/>
          <p:nvPr/>
        </p:nvSpPr>
        <p:spPr>
          <a:xfrm>
            <a:off x="3164348" y="184558"/>
            <a:ext cx="545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입헌전제군주기의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3" name="자유형 29">
            <a:extLst>
              <a:ext uri="{FF2B5EF4-FFF2-40B4-BE49-F238E27FC236}">
                <a16:creationId xmlns:a16="http://schemas.microsoft.com/office/drawing/2014/main" id="{8ECD1149-6AF3-4B58-B9C3-40F29108414B}"/>
              </a:ext>
            </a:extLst>
          </p:cNvPr>
          <p:cNvSpPr/>
          <p:nvPr/>
        </p:nvSpPr>
        <p:spPr>
          <a:xfrm>
            <a:off x="1484852" y="2204445"/>
            <a:ext cx="3615672" cy="3403511"/>
          </a:xfrm>
          <a:custGeom>
            <a:avLst/>
            <a:gdLst>
              <a:gd name="connsiteX0" fmla="*/ 1532488 w 2984500"/>
              <a:gd name="connsiteY0" fmla="*/ 0 h 2819400"/>
              <a:gd name="connsiteX1" fmla="*/ 1718712 w 2984500"/>
              <a:gd name="connsiteY1" fmla="*/ 0 h 2819400"/>
              <a:gd name="connsiteX2" fmla="*/ 2984500 w 2984500"/>
              <a:gd name="connsiteY2" fmla="*/ 1265788 h 2819400"/>
              <a:gd name="connsiteX3" fmla="*/ 2984500 w 2984500"/>
              <a:gd name="connsiteY3" fmla="*/ 1553612 h 2819400"/>
              <a:gd name="connsiteX4" fmla="*/ 1718712 w 2984500"/>
              <a:gd name="connsiteY4" fmla="*/ 2819400 h 2819400"/>
              <a:gd name="connsiteX5" fmla="*/ 1532488 w 2984500"/>
              <a:gd name="connsiteY5" fmla="*/ 2819400 h 2819400"/>
              <a:gd name="connsiteX6" fmla="*/ 1403069 w 2984500"/>
              <a:gd name="connsiteY6" fmla="*/ 2812865 h 2819400"/>
              <a:gd name="connsiteX7" fmla="*/ 1392123 w 2984500"/>
              <a:gd name="connsiteY7" fmla="*/ 2811195 h 2819400"/>
              <a:gd name="connsiteX8" fmla="*/ 1382328 w 2984500"/>
              <a:gd name="connsiteY8" fmla="*/ 2815433 h 2819400"/>
              <a:gd name="connsiteX9" fmla="*/ 1354612 w 2984500"/>
              <a:gd name="connsiteY9" fmla="*/ 2819400 h 2819400"/>
              <a:gd name="connsiteX10" fmla="*/ 0 w 2984500"/>
              <a:gd name="connsiteY10" fmla="*/ 2819400 h 2819400"/>
              <a:gd name="connsiteX11" fmla="*/ 270987 w 2984500"/>
              <a:gd name="connsiteY11" fmla="*/ 2051050 h 2819400"/>
              <a:gd name="connsiteX12" fmla="*/ 265484 w 2984500"/>
              <a:gd name="connsiteY12" fmla="*/ 1896219 h 2819400"/>
              <a:gd name="connsiteX13" fmla="*/ 261499 w 2984500"/>
              <a:gd name="connsiteY13" fmla="*/ 1859812 h 2819400"/>
              <a:gd name="connsiteX14" fmla="*/ 266700 w 2984500"/>
              <a:gd name="connsiteY14" fmla="*/ 1756822 h 2819400"/>
              <a:gd name="connsiteX15" fmla="*/ 266700 w 2984500"/>
              <a:gd name="connsiteY15" fmla="*/ 1553612 h 2819400"/>
              <a:gd name="connsiteX16" fmla="*/ 266700 w 2984500"/>
              <a:gd name="connsiteY16" fmla="*/ 1282700 h 2819400"/>
              <a:gd name="connsiteX17" fmla="*/ 266700 w 2984500"/>
              <a:gd name="connsiteY17" fmla="*/ 1265788 h 2819400"/>
              <a:gd name="connsiteX18" fmla="*/ 1532488 w 2984500"/>
              <a:gd name="connsiteY18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4500" h="2819400">
                <a:moveTo>
                  <a:pt x="1532488" y="0"/>
                </a:moveTo>
                <a:lnTo>
                  <a:pt x="1718712" y="0"/>
                </a:lnTo>
                <a:cubicBezTo>
                  <a:pt x="2417787" y="0"/>
                  <a:pt x="2984500" y="566713"/>
                  <a:pt x="2984500" y="1265788"/>
                </a:cubicBezTo>
                <a:lnTo>
                  <a:pt x="2984500" y="1553612"/>
                </a:lnTo>
                <a:cubicBezTo>
                  <a:pt x="2984500" y="2252687"/>
                  <a:pt x="2417787" y="2819400"/>
                  <a:pt x="1718712" y="2819400"/>
                </a:cubicBezTo>
                <a:lnTo>
                  <a:pt x="1532488" y="2819400"/>
                </a:lnTo>
                <a:cubicBezTo>
                  <a:pt x="1488796" y="2819400"/>
                  <a:pt x="1445621" y="2817187"/>
                  <a:pt x="1403069" y="2812865"/>
                </a:cubicBezTo>
                <a:lnTo>
                  <a:pt x="1392123" y="2811195"/>
                </a:lnTo>
                <a:lnTo>
                  <a:pt x="1382328" y="2815433"/>
                </a:lnTo>
                <a:cubicBezTo>
                  <a:pt x="1373216" y="2818056"/>
                  <a:pt x="1363970" y="2819400"/>
                  <a:pt x="1354612" y="2819400"/>
                </a:cubicBezTo>
                <a:lnTo>
                  <a:pt x="0" y="2819400"/>
                </a:lnTo>
                <a:cubicBezTo>
                  <a:pt x="149718" y="2819400"/>
                  <a:pt x="270987" y="2475333"/>
                  <a:pt x="270987" y="2051050"/>
                </a:cubicBezTo>
                <a:cubicBezTo>
                  <a:pt x="270987" y="1998015"/>
                  <a:pt x="269093" y="1946233"/>
                  <a:pt x="265484" y="1896219"/>
                </a:cubicBezTo>
                <a:lnTo>
                  <a:pt x="261499" y="1859812"/>
                </a:lnTo>
                <a:lnTo>
                  <a:pt x="266700" y="1756822"/>
                </a:lnTo>
                <a:lnTo>
                  <a:pt x="266700" y="1553612"/>
                </a:lnTo>
                <a:lnTo>
                  <a:pt x="266700" y="1282700"/>
                </a:lnTo>
                <a:lnTo>
                  <a:pt x="266700" y="1265788"/>
                </a:lnTo>
                <a:cubicBezTo>
                  <a:pt x="266700" y="566713"/>
                  <a:pt x="833413" y="0"/>
                  <a:pt x="15324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8AC5209-5ABF-485C-81B8-1F0D281DF5A5}"/>
              </a:ext>
            </a:extLst>
          </p:cNvPr>
          <p:cNvSpPr/>
          <p:nvPr/>
        </p:nvSpPr>
        <p:spPr>
          <a:xfrm>
            <a:off x="2624809" y="1443319"/>
            <a:ext cx="1744536" cy="1738333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rgbClr val="43C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2450DC7-9292-4758-A107-F647D99AEB2F}"/>
              </a:ext>
            </a:extLst>
          </p:cNvPr>
          <p:cNvSpPr/>
          <p:nvPr/>
        </p:nvSpPr>
        <p:spPr>
          <a:xfrm>
            <a:off x="1965590" y="3624056"/>
            <a:ext cx="2964801" cy="156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/>
              <a:t>메이지 유신에 의해 </a:t>
            </a:r>
            <a:r>
              <a:rPr lang="ko-KR" altLang="en-US" sz="1400" b="1" dirty="0" err="1"/>
              <a:t>에도막부</a:t>
            </a:r>
            <a:r>
              <a:rPr lang="ko-KR" altLang="en-US" sz="1400" b="1" dirty="0"/>
              <a:t> 타도</a:t>
            </a:r>
            <a:r>
              <a:rPr lang="en-US" altLang="ko-KR" sz="14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/>
              <a:t>근대적인 국가체제 성립됨</a:t>
            </a:r>
            <a:r>
              <a:rPr lang="en-US" altLang="ko-KR" sz="1400" b="1" dirty="0"/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/>
              <a:t>메이지 유신 주도한 신진 무사계층은 천황의 왕정복고 내세움</a:t>
            </a:r>
            <a:r>
              <a:rPr lang="en-US" altLang="ko-KR" sz="1400" b="1" dirty="0"/>
              <a:t>.</a:t>
            </a:r>
          </a:p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자유형 29">
            <a:extLst>
              <a:ext uri="{FF2B5EF4-FFF2-40B4-BE49-F238E27FC236}">
                <a16:creationId xmlns:a16="http://schemas.microsoft.com/office/drawing/2014/main" id="{CF018DC0-6DFB-4409-9892-1A56F813DA19}"/>
              </a:ext>
            </a:extLst>
          </p:cNvPr>
          <p:cNvSpPr/>
          <p:nvPr/>
        </p:nvSpPr>
        <p:spPr>
          <a:xfrm>
            <a:off x="6741032" y="2265367"/>
            <a:ext cx="3577449" cy="3403511"/>
          </a:xfrm>
          <a:custGeom>
            <a:avLst/>
            <a:gdLst>
              <a:gd name="connsiteX0" fmla="*/ 1532488 w 2984500"/>
              <a:gd name="connsiteY0" fmla="*/ 0 h 2819400"/>
              <a:gd name="connsiteX1" fmla="*/ 1718712 w 2984500"/>
              <a:gd name="connsiteY1" fmla="*/ 0 h 2819400"/>
              <a:gd name="connsiteX2" fmla="*/ 2984500 w 2984500"/>
              <a:gd name="connsiteY2" fmla="*/ 1265788 h 2819400"/>
              <a:gd name="connsiteX3" fmla="*/ 2984500 w 2984500"/>
              <a:gd name="connsiteY3" fmla="*/ 1553612 h 2819400"/>
              <a:gd name="connsiteX4" fmla="*/ 1718712 w 2984500"/>
              <a:gd name="connsiteY4" fmla="*/ 2819400 h 2819400"/>
              <a:gd name="connsiteX5" fmla="*/ 1532488 w 2984500"/>
              <a:gd name="connsiteY5" fmla="*/ 2819400 h 2819400"/>
              <a:gd name="connsiteX6" fmla="*/ 1403069 w 2984500"/>
              <a:gd name="connsiteY6" fmla="*/ 2812865 h 2819400"/>
              <a:gd name="connsiteX7" fmla="*/ 1392123 w 2984500"/>
              <a:gd name="connsiteY7" fmla="*/ 2811195 h 2819400"/>
              <a:gd name="connsiteX8" fmla="*/ 1382328 w 2984500"/>
              <a:gd name="connsiteY8" fmla="*/ 2815433 h 2819400"/>
              <a:gd name="connsiteX9" fmla="*/ 1354612 w 2984500"/>
              <a:gd name="connsiteY9" fmla="*/ 2819400 h 2819400"/>
              <a:gd name="connsiteX10" fmla="*/ 0 w 2984500"/>
              <a:gd name="connsiteY10" fmla="*/ 2819400 h 2819400"/>
              <a:gd name="connsiteX11" fmla="*/ 270987 w 2984500"/>
              <a:gd name="connsiteY11" fmla="*/ 2051050 h 2819400"/>
              <a:gd name="connsiteX12" fmla="*/ 265484 w 2984500"/>
              <a:gd name="connsiteY12" fmla="*/ 1896219 h 2819400"/>
              <a:gd name="connsiteX13" fmla="*/ 261499 w 2984500"/>
              <a:gd name="connsiteY13" fmla="*/ 1859812 h 2819400"/>
              <a:gd name="connsiteX14" fmla="*/ 266700 w 2984500"/>
              <a:gd name="connsiteY14" fmla="*/ 1756822 h 2819400"/>
              <a:gd name="connsiteX15" fmla="*/ 266700 w 2984500"/>
              <a:gd name="connsiteY15" fmla="*/ 1553612 h 2819400"/>
              <a:gd name="connsiteX16" fmla="*/ 266700 w 2984500"/>
              <a:gd name="connsiteY16" fmla="*/ 1282700 h 2819400"/>
              <a:gd name="connsiteX17" fmla="*/ 266700 w 2984500"/>
              <a:gd name="connsiteY17" fmla="*/ 1265788 h 2819400"/>
              <a:gd name="connsiteX18" fmla="*/ 1532488 w 2984500"/>
              <a:gd name="connsiteY18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4500" h="2819400">
                <a:moveTo>
                  <a:pt x="1532488" y="0"/>
                </a:moveTo>
                <a:lnTo>
                  <a:pt x="1718712" y="0"/>
                </a:lnTo>
                <a:cubicBezTo>
                  <a:pt x="2417787" y="0"/>
                  <a:pt x="2984500" y="566713"/>
                  <a:pt x="2984500" y="1265788"/>
                </a:cubicBezTo>
                <a:lnTo>
                  <a:pt x="2984500" y="1553612"/>
                </a:lnTo>
                <a:cubicBezTo>
                  <a:pt x="2984500" y="2252687"/>
                  <a:pt x="2417787" y="2819400"/>
                  <a:pt x="1718712" y="2819400"/>
                </a:cubicBezTo>
                <a:lnTo>
                  <a:pt x="1532488" y="2819400"/>
                </a:lnTo>
                <a:cubicBezTo>
                  <a:pt x="1488796" y="2819400"/>
                  <a:pt x="1445621" y="2817187"/>
                  <a:pt x="1403069" y="2812865"/>
                </a:cubicBezTo>
                <a:lnTo>
                  <a:pt x="1392123" y="2811195"/>
                </a:lnTo>
                <a:lnTo>
                  <a:pt x="1382328" y="2815433"/>
                </a:lnTo>
                <a:cubicBezTo>
                  <a:pt x="1373216" y="2818056"/>
                  <a:pt x="1363970" y="2819400"/>
                  <a:pt x="1354612" y="2819400"/>
                </a:cubicBezTo>
                <a:lnTo>
                  <a:pt x="0" y="2819400"/>
                </a:lnTo>
                <a:cubicBezTo>
                  <a:pt x="149718" y="2819400"/>
                  <a:pt x="270987" y="2475333"/>
                  <a:pt x="270987" y="2051050"/>
                </a:cubicBezTo>
                <a:cubicBezTo>
                  <a:pt x="270987" y="1998015"/>
                  <a:pt x="269093" y="1946233"/>
                  <a:pt x="265484" y="1896219"/>
                </a:cubicBezTo>
                <a:lnTo>
                  <a:pt x="261499" y="1859812"/>
                </a:lnTo>
                <a:lnTo>
                  <a:pt x="266700" y="1756822"/>
                </a:lnTo>
                <a:lnTo>
                  <a:pt x="266700" y="1553612"/>
                </a:lnTo>
                <a:lnTo>
                  <a:pt x="266700" y="1282700"/>
                </a:lnTo>
                <a:lnTo>
                  <a:pt x="266700" y="1265788"/>
                </a:lnTo>
                <a:cubicBezTo>
                  <a:pt x="266700" y="566713"/>
                  <a:pt x="833413" y="0"/>
                  <a:pt x="15324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0CD5B3E7-E78E-46B8-A966-24BACC880316}"/>
              </a:ext>
            </a:extLst>
          </p:cNvPr>
          <p:cNvSpPr/>
          <p:nvPr/>
        </p:nvSpPr>
        <p:spPr>
          <a:xfrm>
            <a:off x="7766382" y="1666362"/>
            <a:ext cx="1801816" cy="170864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rgbClr val="43C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BDD0ADC-04BB-407F-9C12-BB6B58C0E460}"/>
              </a:ext>
            </a:extLst>
          </p:cNvPr>
          <p:cNvSpPr/>
          <p:nvPr/>
        </p:nvSpPr>
        <p:spPr>
          <a:xfrm>
            <a:off x="7072419" y="3686962"/>
            <a:ext cx="3164618" cy="13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/>
              <a:t>1868</a:t>
            </a:r>
            <a:r>
              <a:rPr lang="ko-KR" altLang="en-US" sz="1400" b="1" dirty="0"/>
              <a:t>년 메이지 신정부 건립한 메이지 천황은 교토에서 도쿄로 거처를 옮김</a:t>
            </a:r>
            <a:r>
              <a:rPr lang="en-US" altLang="ko-KR" sz="14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/>
              <a:t>왕정복고 선언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공론의 존중과 개국에 따른 화친 선언</a:t>
            </a: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ko-KR" altLang="en-US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47DCF4A6-D5BB-42FF-AB8D-13828A9F7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24" y="1854376"/>
            <a:ext cx="738520" cy="73852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33C506A9-0D84-414A-937F-C1A9334E6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59" y="2012081"/>
            <a:ext cx="812317" cy="81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  <p:bldP spid="31" grpId="0" animBg="1"/>
      <p:bldP spid="33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268E38AB-E844-49DA-92A9-8C98157104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4FDFB-D095-43CD-8770-55B753FF0D91}"/>
              </a:ext>
            </a:extLst>
          </p:cNvPr>
          <p:cNvSpPr txBox="1"/>
          <p:nvPr/>
        </p:nvSpPr>
        <p:spPr>
          <a:xfrm>
            <a:off x="3164348" y="184558"/>
            <a:ext cx="545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입헌전제군주기의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7" name="자유형 29">
            <a:extLst>
              <a:ext uri="{FF2B5EF4-FFF2-40B4-BE49-F238E27FC236}">
                <a16:creationId xmlns:a16="http://schemas.microsoft.com/office/drawing/2014/main" id="{D031364A-E816-4748-8F1B-33025ECAAD21}"/>
              </a:ext>
            </a:extLst>
          </p:cNvPr>
          <p:cNvSpPr/>
          <p:nvPr/>
        </p:nvSpPr>
        <p:spPr>
          <a:xfrm>
            <a:off x="1484852" y="2204445"/>
            <a:ext cx="3615672" cy="3403511"/>
          </a:xfrm>
          <a:custGeom>
            <a:avLst/>
            <a:gdLst>
              <a:gd name="connsiteX0" fmla="*/ 1532488 w 2984500"/>
              <a:gd name="connsiteY0" fmla="*/ 0 h 2819400"/>
              <a:gd name="connsiteX1" fmla="*/ 1718712 w 2984500"/>
              <a:gd name="connsiteY1" fmla="*/ 0 h 2819400"/>
              <a:gd name="connsiteX2" fmla="*/ 2984500 w 2984500"/>
              <a:gd name="connsiteY2" fmla="*/ 1265788 h 2819400"/>
              <a:gd name="connsiteX3" fmla="*/ 2984500 w 2984500"/>
              <a:gd name="connsiteY3" fmla="*/ 1553612 h 2819400"/>
              <a:gd name="connsiteX4" fmla="*/ 1718712 w 2984500"/>
              <a:gd name="connsiteY4" fmla="*/ 2819400 h 2819400"/>
              <a:gd name="connsiteX5" fmla="*/ 1532488 w 2984500"/>
              <a:gd name="connsiteY5" fmla="*/ 2819400 h 2819400"/>
              <a:gd name="connsiteX6" fmla="*/ 1403069 w 2984500"/>
              <a:gd name="connsiteY6" fmla="*/ 2812865 h 2819400"/>
              <a:gd name="connsiteX7" fmla="*/ 1392123 w 2984500"/>
              <a:gd name="connsiteY7" fmla="*/ 2811195 h 2819400"/>
              <a:gd name="connsiteX8" fmla="*/ 1382328 w 2984500"/>
              <a:gd name="connsiteY8" fmla="*/ 2815433 h 2819400"/>
              <a:gd name="connsiteX9" fmla="*/ 1354612 w 2984500"/>
              <a:gd name="connsiteY9" fmla="*/ 2819400 h 2819400"/>
              <a:gd name="connsiteX10" fmla="*/ 0 w 2984500"/>
              <a:gd name="connsiteY10" fmla="*/ 2819400 h 2819400"/>
              <a:gd name="connsiteX11" fmla="*/ 270987 w 2984500"/>
              <a:gd name="connsiteY11" fmla="*/ 2051050 h 2819400"/>
              <a:gd name="connsiteX12" fmla="*/ 265484 w 2984500"/>
              <a:gd name="connsiteY12" fmla="*/ 1896219 h 2819400"/>
              <a:gd name="connsiteX13" fmla="*/ 261499 w 2984500"/>
              <a:gd name="connsiteY13" fmla="*/ 1859812 h 2819400"/>
              <a:gd name="connsiteX14" fmla="*/ 266700 w 2984500"/>
              <a:gd name="connsiteY14" fmla="*/ 1756822 h 2819400"/>
              <a:gd name="connsiteX15" fmla="*/ 266700 w 2984500"/>
              <a:gd name="connsiteY15" fmla="*/ 1553612 h 2819400"/>
              <a:gd name="connsiteX16" fmla="*/ 266700 w 2984500"/>
              <a:gd name="connsiteY16" fmla="*/ 1282700 h 2819400"/>
              <a:gd name="connsiteX17" fmla="*/ 266700 w 2984500"/>
              <a:gd name="connsiteY17" fmla="*/ 1265788 h 2819400"/>
              <a:gd name="connsiteX18" fmla="*/ 1532488 w 2984500"/>
              <a:gd name="connsiteY18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4500" h="2819400">
                <a:moveTo>
                  <a:pt x="1532488" y="0"/>
                </a:moveTo>
                <a:lnTo>
                  <a:pt x="1718712" y="0"/>
                </a:lnTo>
                <a:cubicBezTo>
                  <a:pt x="2417787" y="0"/>
                  <a:pt x="2984500" y="566713"/>
                  <a:pt x="2984500" y="1265788"/>
                </a:cubicBezTo>
                <a:lnTo>
                  <a:pt x="2984500" y="1553612"/>
                </a:lnTo>
                <a:cubicBezTo>
                  <a:pt x="2984500" y="2252687"/>
                  <a:pt x="2417787" y="2819400"/>
                  <a:pt x="1718712" y="2819400"/>
                </a:cubicBezTo>
                <a:lnTo>
                  <a:pt x="1532488" y="2819400"/>
                </a:lnTo>
                <a:cubicBezTo>
                  <a:pt x="1488796" y="2819400"/>
                  <a:pt x="1445621" y="2817187"/>
                  <a:pt x="1403069" y="2812865"/>
                </a:cubicBezTo>
                <a:lnTo>
                  <a:pt x="1392123" y="2811195"/>
                </a:lnTo>
                <a:lnTo>
                  <a:pt x="1382328" y="2815433"/>
                </a:lnTo>
                <a:cubicBezTo>
                  <a:pt x="1373216" y="2818056"/>
                  <a:pt x="1363970" y="2819400"/>
                  <a:pt x="1354612" y="2819400"/>
                </a:cubicBezTo>
                <a:lnTo>
                  <a:pt x="0" y="2819400"/>
                </a:lnTo>
                <a:cubicBezTo>
                  <a:pt x="149718" y="2819400"/>
                  <a:pt x="270987" y="2475333"/>
                  <a:pt x="270987" y="2051050"/>
                </a:cubicBezTo>
                <a:cubicBezTo>
                  <a:pt x="270987" y="1998015"/>
                  <a:pt x="269093" y="1946233"/>
                  <a:pt x="265484" y="1896219"/>
                </a:cubicBezTo>
                <a:lnTo>
                  <a:pt x="261499" y="1859812"/>
                </a:lnTo>
                <a:lnTo>
                  <a:pt x="266700" y="1756822"/>
                </a:lnTo>
                <a:lnTo>
                  <a:pt x="266700" y="1553612"/>
                </a:lnTo>
                <a:lnTo>
                  <a:pt x="266700" y="1282700"/>
                </a:lnTo>
                <a:lnTo>
                  <a:pt x="266700" y="1265788"/>
                </a:lnTo>
                <a:cubicBezTo>
                  <a:pt x="266700" y="566713"/>
                  <a:pt x="833413" y="0"/>
                  <a:pt x="15324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4D3B7920-9EE0-46F3-90ED-512F1952778C}"/>
              </a:ext>
            </a:extLst>
          </p:cNvPr>
          <p:cNvSpPr/>
          <p:nvPr/>
        </p:nvSpPr>
        <p:spPr>
          <a:xfrm>
            <a:off x="2624809" y="1443319"/>
            <a:ext cx="1744536" cy="1738333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rgbClr val="43C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80DFACB-F97A-47F5-B30A-3504EC5573D2}"/>
              </a:ext>
            </a:extLst>
          </p:cNvPr>
          <p:cNvSpPr/>
          <p:nvPr/>
        </p:nvSpPr>
        <p:spPr>
          <a:xfrm>
            <a:off x="1881700" y="3263329"/>
            <a:ext cx="2984500" cy="265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300" b="1" dirty="0"/>
              <a:t>메이지 정부의 주도세력들은 왕정복고 이용</a:t>
            </a:r>
            <a:r>
              <a:rPr lang="en-US" altLang="ko-KR" sz="1300" b="1" dirty="0"/>
              <a:t>. </a:t>
            </a:r>
            <a:r>
              <a:rPr lang="ko-KR" altLang="en-US" sz="1300" b="1" dirty="0"/>
              <a:t>일본을 근대국가 체제로 개혁한 뒤 근대화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산업화를 추진하여 일본의 부국강병을 실현하려 함</a:t>
            </a:r>
            <a:r>
              <a:rPr lang="en-US" altLang="ko-KR" sz="13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300" b="1" dirty="0"/>
              <a:t>이를 위해서는 강력한 중앙집권식 국가체제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국민통합 필요</a:t>
            </a:r>
            <a:r>
              <a:rPr lang="en-US" altLang="ko-KR" sz="1300" b="1" dirty="0"/>
              <a:t>. </a:t>
            </a:r>
            <a:r>
              <a:rPr lang="ko-KR" altLang="en-US" sz="1300" b="1" dirty="0"/>
              <a:t>이 과정에서 </a:t>
            </a:r>
            <a:r>
              <a:rPr lang="ko-KR" altLang="en-US" sz="1300" b="1" dirty="0" err="1"/>
              <a:t>천황제</a:t>
            </a:r>
            <a:r>
              <a:rPr lang="ko-KR" altLang="en-US" sz="1300" b="1" dirty="0"/>
              <a:t> 도입 필요성 올라감</a:t>
            </a:r>
            <a:r>
              <a:rPr lang="en-US" altLang="ko-KR" sz="1300" b="1" dirty="0"/>
              <a:t>.</a:t>
            </a:r>
            <a:endParaRPr lang="ko-KR" altLang="en-US" sz="1300" b="1" dirty="0"/>
          </a:p>
          <a:p>
            <a:pPr algn="ctr">
              <a:lnSpc>
                <a:spcPct val="150000"/>
              </a:lnSpc>
            </a:pPr>
            <a:endParaRPr lang="en-US" altLang="ko-KR" sz="1200" b="1" dirty="0"/>
          </a:p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AD915BED-D3AF-459C-AB58-2D86CCC82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08" y="1770145"/>
            <a:ext cx="916137" cy="916137"/>
          </a:xfrm>
          <a:prstGeom prst="rect">
            <a:avLst/>
          </a:prstGeom>
        </p:spPr>
      </p:pic>
      <p:sp>
        <p:nvSpPr>
          <p:cNvPr id="39" name="자유형 35">
            <a:extLst>
              <a:ext uri="{FF2B5EF4-FFF2-40B4-BE49-F238E27FC236}">
                <a16:creationId xmlns:a16="http://schemas.microsoft.com/office/drawing/2014/main" id="{5FC95FBC-E7E2-41C9-87BE-8479D9B864E6}"/>
              </a:ext>
            </a:extLst>
          </p:cNvPr>
          <p:cNvSpPr/>
          <p:nvPr/>
        </p:nvSpPr>
        <p:spPr>
          <a:xfrm>
            <a:off x="6773995" y="2305302"/>
            <a:ext cx="3567309" cy="3395304"/>
          </a:xfrm>
          <a:custGeom>
            <a:avLst/>
            <a:gdLst>
              <a:gd name="connsiteX0" fmla="*/ 1532488 w 2984500"/>
              <a:gd name="connsiteY0" fmla="*/ 0 h 2819400"/>
              <a:gd name="connsiteX1" fmla="*/ 1718712 w 2984500"/>
              <a:gd name="connsiteY1" fmla="*/ 0 h 2819400"/>
              <a:gd name="connsiteX2" fmla="*/ 2984500 w 2984500"/>
              <a:gd name="connsiteY2" fmla="*/ 1265788 h 2819400"/>
              <a:gd name="connsiteX3" fmla="*/ 2984500 w 2984500"/>
              <a:gd name="connsiteY3" fmla="*/ 1553612 h 2819400"/>
              <a:gd name="connsiteX4" fmla="*/ 1718712 w 2984500"/>
              <a:gd name="connsiteY4" fmla="*/ 2819400 h 2819400"/>
              <a:gd name="connsiteX5" fmla="*/ 1532488 w 2984500"/>
              <a:gd name="connsiteY5" fmla="*/ 2819400 h 2819400"/>
              <a:gd name="connsiteX6" fmla="*/ 1403069 w 2984500"/>
              <a:gd name="connsiteY6" fmla="*/ 2812865 h 2819400"/>
              <a:gd name="connsiteX7" fmla="*/ 1392123 w 2984500"/>
              <a:gd name="connsiteY7" fmla="*/ 2811195 h 2819400"/>
              <a:gd name="connsiteX8" fmla="*/ 1382328 w 2984500"/>
              <a:gd name="connsiteY8" fmla="*/ 2815433 h 2819400"/>
              <a:gd name="connsiteX9" fmla="*/ 1354612 w 2984500"/>
              <a:gd name="connsiteY9" fmla="*/ 2819400 h 2819400"/>
              <a:gd name="connsiteX10" fmla="*/ 0 w 2984500"/>
              <a:gd name="connsiteY10" fmla="*/ 2819400 h 2819400"/>
              <a:gd name="connsiteX11" fmla="*/ 270987 w 2984500"/>
              <a:gd name="connsiteY11" fmla="*/ 2051050 h 2819400"/>
              <a:gd name="connsiteX12" fmla="*/ 265484 w 2984500"/>
              <a:gd name="connsiteY12" fmla="*/ 1896219 h 2819400"/>
              <a:gd name="connsiteX13" fmla="*/ 261499 w 2984500"/>
              <a:gd name="connsiteY13" fmla="*/ 1859812 h 2819400"/>
              <a:gd name="connsiteX14" fmla="*/ 266700 w 2984500"/>
              <a:gd name="connsiteY14" fmla="*/ 1756822 h 2819400"/>
              <a:gd name="connsiteX15" fmla="*/ 266700 w 2984500"/>
              <a:gd name="connsiteY15" fmla="*/ 1553612 h 2819400"/>
              <a:gd name="connsiteX16" fmla="*/ 266700 w 2984500"/>
              <a:gd name="connsiteY16" fmla="*/ 1282700 h 2819400"/>
              <a:gd name="connsiteX17" fmla="*/ 266700 w 2984500"/>
              <a:gd name="connsiteY17" fmla="*/ 1265788 h 2819400"/>
              <a:gd name="connsiteX18" fmla="*/ 1532488 w 2984500"/>
              <a:gd name="connsiteY18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4500" h="2819400">
                <a:moveTo>
                  <a:pt x="1532488" y="0"/>
                </a:moveTo>
                <a:lnTo>
                  <a:pt x="1718712" y="0"/>
                </a:lnTo>
                <a:cubicBezTo>
                  <a:pt x="2417787" y="0"/>
                  <a:pt x="2984500" y="566713"/>
                  <a:pt x="2984500" y="1265788"/>
                </a:cubicBezTo>
                <a:lnTo>
                  <a:pt x="2984500" y="1553612"/>
                </a:lnTo>
                <a:cubicBezTo>
                  <a:pt x="2984500" y="2252687"/>
                  <a:pt x="2417787" y="2819400"/>
                  <a:pt x="1718712" y="2819400"/>
                </a:cubicBezTo>
                <a:lnTo>
                  <a:pt x="1532488" y="2819400"/>
                </a:lnTo>
                <a:cubicBezTo>
                  <a:pt x="1488796" y="2819400"/>
                  <a:pt x="1445621" y="2817187"/>
                  <a:pt x="1403069" y="2812865"/>
                </a:cubicBezTo>
                <a:lnTo>
                  <a:pt x="1392123" y="2811195"/>
                </a:lnTo>
                <a:lnTo>
                  <a:pt x="1382328" y="2815433"/>
                </a:lnTo>
                <a:cubicBezTo>
                  <a:pt x="1373216" y="2818056"/>
                  <a:pt x="1363970" y="2819400"/>
                  <a:pt x="1354612" y="2819400"/>
                </a:cubicBezTo>
                <a:lnTo>
                  <a:pt x="0" y="2819400"/>
                </a:lnTo>
                <a:cubicBezTo>
                  <a:pt x="149718" y="2819400"/>
                  <a:pt x="270987" y="2475333"/>
                  <a:pt x="270987" y="2051050"/>
                </a:cubicBezTo>
                <a:cubicBezTo>
                  <a:pt x="270987" y="1998015"/>
                  <a:pt x="269093" y="1946233"/>
                  <a:pt x="265484" y="1896219"/>
                </a:cubicBezTo>
                <a:lnTo>
                  <a:pt x="261499" y="1859812"/>
                </a:lnTo>
                <a:lnTo>
                  <a:pt x="266700" y="1756822"/>
                </a:lnTo>
                <a:lnTo>
                  <a:pt x="266700" y="1553612"/>
                </a:lnTo>
                <a:lnTo>
                  <a:pt x="266700" y="1282700"/>
                </a:lnTo>
                <a:lnTo>
                  <a:pt x="266700" y="1265788"/>
                </a:lnTo>
                <a:cubicBezTo>
                  <a:pt x="266700" y="566713"/>
                  <a:pt x="833413" y="0"/>
                  <a:pt x="15324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42B55548-A403-47B1-9692-62B69F8AACE8}"/>
              </a:ext>
            </a:extLst>
          </p:cNvPr>
          <p:cNvSpPr/>
          <p:nvPr/>
        </p:nvSpPr>
        <p:spPr>
          <a:xfrm>
            <a:off x="7845990" y="1573346"/>
            <a:ext cx="1721201" cy="1734141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rgbClr val="43C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89D3918-09E1-492C-A445-304766270E8E}"/>
              </a:ext>
            </a:extLst>
          </p:cNvPr>
          <p:cNvSpPr/>
          <p:nvPr/>
        </p:nvSpPr>
        <p:spPr>
          <a:xfrm>
            <a:off x="7080309" y="3424747"/>
            <a:ext cx="3133006" cy="199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/>
              <a:t>메이지 정부는 신화를 근거로 천황을 신격화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절대권력 부여해 신성불가침한 통치자 로서의 천황의 이미지를 일반 대중들에게 침투시킴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이를 위해 메이지 정부는 </a:t>
            </a:r>
            <a:r>
              <a:rPr lang="ko-KR" altLang="en-US" sz="1200" b="1" dirty="0" err="1"/>
              <a:t>에도막부</a:t>
            </a:r>
            <a:r>
              <a:rPr lang="ko-KR" altLang="en-US" sz="1200" b="1" dirty="0"/>
              <a:t> 시대 이후 불교 영향 속에 있었던 신도를 분리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독립 시키고 신도에 의한 국민교화와 천황의 신격화 본격적 전개함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02170E7D-303D-4535-8B40-0DC52E34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80" y="1981057"/>
            <a:ext cx="928379" cy="92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1" grpId="0"/>
      <p:bldP spid="39" grpId="0" animBg="1"/>
      <p:bldP spid="41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4091C90D-BC7E-4A57-AF2C-C9F29DF80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C957F-DCDE-4AE3-89F3-68D6917EA50F}"/>
              </a:ext>
            </a:extLst>
          </p:cNvPr>
          <p:cNvSpPr txBox="1"/>
          <p:nvPr/>
        </p:nvSpPr>
        <p:spPr>
          <a:xfrm>
            <a:off x="3164348" y="184558"/>
            <a:ext cx="545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입헌전제군주기의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9" name="자유형 29">
            <a:extLst>
              <a:ext uri="{FF2B5EF4-FFF2-40B4-BE49-F238E27FC236}">
                <a16:creationId xmlns:a16="http://schemas.microsoft.com/office/drawing/2014/main" id="{74824E84-54FB-403C-B13B-AF5DFDF53295}"/>
              </a:ext>
            </a:extLst>
          </p:cNvPr>
          <p:cNvSpPr/>
          <p:nvPr/>
        </p:nvSpPr>
        <p:spPr>
          <a:xfrm>
            <a:off x="1484852" y="2204445"/>
            <a:ext cx="3615672" cy="3403511"/>
          </a:xfrm>
          <a:custGeom>
            <a:avLst/>
            <a:gdLst>
              <a:gd name="connsiteX0" fmla="*/ 1532488 w 2984500"/>
              <a:gd name="connsiteY0" fmla="*/ 0 h 2819400"/>
              <a:gd name="connsiteX1" fmla="*/ 1718712 w 2984500"/>
              <a:gd name="connsiteY1" fmla="*/ 0 h 2819400"/>
              <a:gd name="connsiteX2" fmla="*/ 2984500 w 2984500"/>
              <a:gd name="connsiteY2" fmla="*/ 1265788 h 2819400"/>
              <a:gd name="connsiteX3" fmla="*/ 2984500 w 2984500"/>
              <a:gd name="connsiteY3" fmla="*/ 1553612 h 2819400"/>
              <a:gd name="connsiteX4" fmla="*/ 1718712 w 2984500"/>
              <a:gd name="connsiteY4" fmla="*/ 2819400 h 2819400"/>
              <a:gd name="connsiteX5" fmla="*/ 1532488 w 2984500"/>
              <a:gd name="connsiteY5" fmla="*/ 2819400 h 2819400"/>
              <a:gd name="connsiteX6" fmla="*/ 1403069 w 2984500"/>
              <a:gd name="connsiteY6" fmla="*/ 2812865 h 2819400"/>
              <a:gd name="connsiteX7" fmla="*/ 1392123 w 2984500"/>
              <a:gd name="connsiteY7" fmla="*/ 2811195 h 2819400"/>
              <a:gd name="connsiteX8" fmla="*/ 1382328 w 2984500"/>
              <a:gd name="connsiteY8" fmla="*/ 2815433 h 2819400"/>
              <a:gd name="connsiteX9" fmla="*/ 1354612 w 2984500"/>
              <a:gd name="connsiteY9" fmla="*/ 2819400 h 2819400"/>
              <a:gd name="connsiteX10" fmla="*/ 0 w 2984500"/>
              <a:gd name="connsiteY10" fmla="*/ 2819400 h 2819400"/>
              <a:gd name="connsiteX11" fmla="*/ 270987 w 2984500"/>
              <a:gd name="connsiteY11" fmla="*/ 2051050 h 2819400"/>
              <a:gd name="connsiteX12" fmla="*/ 265484 w 2984500"/>
              <a:gd name="connsiteY12" fmla="*/ 1896219 h 2819400"/>
              <a:gd name="connsiteX13" fmla="*/ 261499 w 2984500"/>
              <a:gd name="connsiteY13" fmla="*/ 1859812 h 2819400"/>
              <a:gd name="connsiteX14" fmla="*/ 266700 w 2984500"/>
              <a:gd name="connsiteY14" fmla="*/ 1756822 h 2819400"/>
              <a:gd name="connsiteX15" fmla="*/ 266700 w 2984500"/>
              <a:gd name="connsiteY15" fmla="*/ 1553612 h 2819400"/>
              <a:gd name="connsiteX16" fmla="*/ 266700 w 2984500"/>
              <a:gd name="connsiteY16" fmla="*/ 1282700 h 2819400"/>
              <a:gd name="connsiteX17" fmla="*/ 266700 w 2984500"/>
              <a:gd name="connsiteY17" fmla="*/ 1265788 h 2819400"/>
              <a:gd name="connsiteX18" fmla="*/ 1532488 w 2984500"/>
              <a:gd name="connsiteY18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4500" h="2819400">
                <a:moveTo>
                  <a:pt x="1532488" y="0"/>
                </a:moveTo>
                <a:lnTo>
                  <a:pt x="1718712" y="0"/>
                </a:lnTo>
                <a:cubicBezTo>
                  <a:pt x="2417787" y="0"/>
                  <a:pt x="2984500" y="566713"/>
                  <a:pt x="2984500" y="1265788"/>
                </a:cubicBezTo>
                <a:lnTo>
                  <a:pt x="2984500" y="1553612"/>
                </a:lnTo>
                <a:cubicBezTo>
                  <a:pt x="2984500" y="2252687"/>
                  <a:pt x="2417787" y="2819400"/>
                  <a:pt x="1718712" y="2819400"/>
                </a:cubicBezTo>
                <a:lnTo>
                  <a:pt x="1532488" y="2819400"/>
                </a:lnTo>
                <a:cubicBezTo>
                  <a:pt x="1488796" y="2819400"/>
                  <a:pt x="1445621" y="2817187"/>
                  <a:pt x="1403069" y="2812865"/>
                </a:cubicBezTo>
                <a:lnTo>
                  <a:pt x="1392123" y="2811195"/>
                </a:lnTo>
                <a:lnTo>
                  <a:pt x="1382328" y="2815433"/>
                </a:lnTo>
                <a:cubicBezTo>
                  <a:pt x="1373216" y="2818056"/>
                  <a:pt x="1363970" y="2819400"/>
                  <a:pt x="1354612" y="2819400"/>
                </a:cubicBezTo>
                <a:lnTo>
                  <a:pt x="0" y="2819400"/>
                </a:lnTo>
                <a:cubicBezTo>
                  <a:pt x="149718" y="2819400"/>
                  <a:pt x="270987" y="2475333"/>
                  <a:pt x="270987" y="2051050"/>
                </a:cubicBezTo>
                <a:cubicBezTo>
                  <a:pt x="270987" y="1998015"/>
                  <a:pt x="269093" y="1946233"/>
                  <a:pt x="265484" y="1896219"/>
                </a:cubicBezTo>
                <a:lnTo>
                  <a:pt x="261499" y="1859812"/>
                </a:lnTo>
                <a:lnTo>
                  <a:pt x="266700" y="1756822"/>
                </a:lnTo>
                <a:lnTo>
                  <a:pt x="266700" y="1553612"/>
                </a:lnTo>
                <a:lnTo>
                  <a:pt x="266700" y="1282700"/>
                </a:lnTo>
                <a:lnTo>
                  <a:pt x="266700" y="1265788"/>
                </a:lnTo>
                <a:cubicBezTo>
                  <a:pt x="266700" y="566713"/>
                  <a:pt x="833413" y="0"/>
                  <a:pt x="15324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A4D3307-44CE-4E26-B10A-480DD9EE5CF7}"/>
              </a:ext>
            </a:extLst>
          </p:cNvPr>
          <p:cNvSpPr/>
          <p:nvPr/>
        </p:nvSpPr>
        <p:spPr>
          <a:xfrm>
            <a:off x="2624809" y="1443319"/>
            <a:ext cx="1744536" cy="1738333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rgbClr val="43C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8D392C8-C0F5-46A5-A56E-50FB75DF5F0C}"/>
              </a:ext>
            </a:extLst>
          </p:cNvPr>
          <p:cNvSpPr/>
          <p:nvPr/>
        </p:nvSpPr>
        <p:spPr>
          <a:xfrm>
            <a:off x="1881700" y="3263329"/>
            <a:ext cx="2984500" cy="2073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300" b="1" dirty="0"/>
              <a:t>메이지 헌법</a:t>
            </a:r>
            <a:r>
              <a:rPr lang="en-US" altLang="ko-KR" sz="1300" b="1" dirty="0"/>
              <a:t>(</a:t>
            </a:r>
            <a:r>
              <a:rPr lang="ko-KR" altLang="en-US" sz="1300" b="1" dirty="0"/>
              <a:t>대일본제국헌법</a:t>
            </a:r>
            <a:r>
              <a:rPr lang="en-US" altLang="ko-KR" sz="1300" b="1" dirty="0"/>
              <a:t>)</a:t>
            </a:r>
            <a:r>
              <a:rPr lang="ko-KR" altLang="en-US" sz="1300" b="1" dirty="0"/>
              <a:t>이 선포되어 천황주권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천황의 절대권력 제도화됨</a:t>
            </a:r>
            <a:r>
              <a:rPr lang="en-US" altLang="ko-KR" sz="1300" b="1" dirty="0"/>
              <a:t>. </a:t>
            </a:r>
            <a:r>
              <a:rPr lang="ko-KR" altLang="en-US" sz="1300" b="1" dirty="0"/>
              <a:t>메이지 헌법 상의 천황은 천황주권제와 국가원수 로서의 지위와 권한이 폭넓게 인정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국가최고 결정사항은 천황의 재가가 필요함</a:t>
            </a:r>
            <a:r>
              <a:rPr lang="en-US" altLang="ko-KR" sz="1300" b="1" dirty="0"/>
              <a:t>.</a:t>
            </a:r>
            <a:endParaRPr lang="en-US" altLang="ko-KR" sz="1200" b="1" dirty="0"/>
          </a:p>
          <a:p>
            <a:pPr algn="ctr">
              <a:lnSpc>
                <a:spcPct val="150000"/>
              </a:lnSpc>
            </a:pPr>
            <a:endParaRPr lang="ko-KR" alt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자유형 35">
            <a:extLst>
              <a:ext uri="{FF2B5EF4-FFF2-40B4-BE49-F238E27FC236}">
                <a16:creationId xmlns:a16="http://schemas.microsoft.com/office/drawing/2014/main" id="{46784C82-47D0-4259-8091-8E109E9C583B}"/>
              </a:ext>
            </a:extLst>
          </p:cNvPr>
          <p:cNvSpPr/>
          <p:nvPr/>
        </p:nvSpPr>
        <p:spPr>
          <a:xfrm>
            <a:off x="6773995" y="2305302"/>
            <a:ext cx="3567309" cy="3395304"/>
          </a:xfrm>
          <a:custGeom>
            <a:avLst/>
            <a:gdLst>
              <a:gd name="connsiteX0" fmla="*/ 1532488 w 2984500"/>
              <a:gd name="connsiteY0" fmla="*/ 0 h 2819400"/>
              <a:gd name="connsiteX1" fmla="*/ 1718712 w 2984500"/>
              <a:gd name="connsiteY1" fmla="*/ 0 h 2819400"/>
              <a:gd name="connsiteX2" fmla="*/ 2984500 w 2984500"/>
              <a:gd name="connsiteY2" fmla="*/ 1265788 h 2819400"/>
              <a:gd name="connsiteX3" fmla="*/ 2984500 w 2984500"/>
              <a:gd name="connsiteY3" fmla="*/ 1553612 h 2819400"/>
              <a:gd name="connsiteX4" fmla="*/ 1718712 w 2984500"/>
              <a:gd name="connsiteY4" fmla="*/ 2819400 h 2819400"/>
              <a:gd name="connsiteX5" fmla="*/ 1532488 w 2984500"/>
              <a:gd name="connsiteY5" fmla="*/ 2819400 h 2819400"/>
              <a:gd name="connsiteX6" fmla="*/ 1403069 w 2984500"/>
              <a:gd name="connsiteY6" fmla="*/ 2812865 h 2819400"/>
              <a:gd name="connsiteX7" fmla="*/ 1392123 w 2984500"/>
              <a:gd name="connsiteY7" fmla="*/ 2811195 h 2819400"/>
              <a:gd name="connsiteX8" fmla="*/ 1382328 w 2984500"/>
              <a:gd name="connsiteY8" fmla="*/ 2815433 h 2819400"/>
              <a:gd name="connsiteX9" fmla="*/ 1354612 w 2984500"/>
              <a:gd name="connsiteY9" fmla="*/ 2819400 h 2819400"/>
              <a:gd name="connsiteX10" fmla="*/ 0 w 2984500"/>
              <a:gd name="connsiteY10" fmla="*/ 2819400 h 2819400"/>
              <a:gd name="connsiteX11" fmla="*/ 270987 w 2984500"/>
              <a:gd name="connsiteY11" fmla="*/ 2051050 h 2819400"/>
              <a:gd name="connsiteX12" fmla="*/ 265484 w 2984500"/>
              <a:gd name="connsiteY12" fmla="*/ 1896219 h 2819400"/>
              <a:gd name="connsiteX13" fmla="*/ 261499 w 2984500"/>
              <a:gd name="connsiteY13" fmla="*/ 1859812 h 2819400"/>
              <a:gd name="connsiteX14" fmla="*/ 266700 w 2984500"/>
              <a:gd name="connsiteY14" fmla="*/ 1756822 h 2819400"/>
              <a:gd name="connsiteX15" fmla="*/ 266700 w 2984500"/>
              <a:gd name="connsiteY15" fmla="*/ 1553612 h 2819400"/>
              <a:gd name="connsiteX16" fmla="*/ 266700 w 2984500"/>
              <a:gd name="connsiteY16" fmla="*/ 1282700 h 2819400"/>
              <a:gd name="connsiteX17" fmla="*/ 266700 w 2984500"/>
              <a:gd name="connsiteY17" fmla="*/ 1265788 h 2819400"/>
              <a:gd name="connsiteX18" fmla="*/ 1532488 w 2984500"/>
              <a:gd name="connsiteY18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4500" h="2819400">
                <a:moveTo>
                  <a:pt x="1532488" y="0"/>
                </a:moveTo>
                <a:lnTo>
                  <a:pt x="1718712" y="0"/>
                </a:lnTo>
                <a:cubicBezTo>
                  <a:pt x="2417787" y="0"/>
                  <a:pt x="2984500" y="566713"/>
                  <a:pt x="2984500" y="1265788"/>
                </a:cubicBezTo>
                <a:lnTo>
                  <a:pt x="2984500" y="1553612"/>
                </a:lnTo>
                <a:cubicBezTo>
                  <a:pt x="2984500" y="2252687"/>
                  <a:pt x="2417787" y="2819400"/>
                  <a:pt x="1718712" y="2819400"/>
                </a:cubicBezTo>
                <a:lnTo>
                  <a:pt x="1532488" y="2819400"/>
                </a:lnTo>
                <a:cubicBezTo>
                  <a:pt x="1488796" y="2819400"/>
                  <a:pt x="1445621" y="2817187"/>
                  <a:pt x="1403069" y="2812865"/>
                </a:cubicBezTo>
                <a:lnTo>
                  <a:pt x="1392123" y="2811195"/>
                </a:lnTo>
                <a:lnTo>
                  <a:pt x="1382328" y="2815433"/>
                </a:lnTo>
                <a:cubicBezTo>
                  <a:pt x="1373216" y="2818056"/>
                  <a:pt x="1363970" y="2819400"/>
                  <a:pt x="1354612" y="2819400"/>
                </a:cubicBezTo>
                <a:lnTo>
                  <a:pt x="0" y="2819400"/>
                </a:lnTo>
                <a:cubicBezTo>
                  <a:pt x="149718" y="2819400"/>
                  <a:pt x="270987" y="2475333"/>
                  <a:pt x="270987" y="2051050"/>
                </a:cubicBezTo>
                <a:cubicBezTo>
                  <a:pt x="270987" y="1998015"/>
                  <a:pt x="269093" y="1946233"/>
                  <a:pt x="265484" y="1896219"/>
                </a:cubicBezTo>
                <a:lnTo>
                  <a:pt x="261499" y="1859812"/>
                </a:lnTo>
                <a:lnTo>
                  <a:pt x="266700" y="1756822"/>
                </a:lnTo>
                <a:lnTo>
                  <a:pt x="266700" y="1553612"/>
                </a:lnTo>
                <a:lnTo>
                  <a:pt x="266700" y="1282700"/>
                </a:lnTo>
                <a:lnTo>
                  <a:pt x="266700" y="1265788"/>
                </a:lnTo>
                <a:cubicBezTo>
                  <a:pt x="266700" y="566713"/>
                  <a:pt x="833413" y="0"/>
                  <a:pt x="15324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0C17B3C-ECBF-4DC2-ACAE-9D75EB4C2B44}"/>
              </a:ext>
            </a:extLst>
          </p:cNvPr>
          <p:cNvSpPr/>
          <p:nvPr/>
        </p:nvSpPr>
        <p:spPr>
          <a:xfrm>
            <a:off x="7845990" y="1573346"/>
            <a:ext cx="1721201" cy="1734141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rgbClr val="43C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F8003B7-F00E-467D-BA70-BBE42C55AA30}"/>
              </a:ext>
            </a:extLst>
          </p:cNvPr>
          <p:cNvSpPr/>
          <p:nvPr/>
        </p:nvSpPr>
        <p:spPr>
          <a:xfrm>
            <a:off x="7080309" y="3424747"/>
            <a:ext cx="3133006" cy="199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/>
              <a:t>그러나 기본적으로는 입헌 군주제 하에서 헌법에서 규정된 범위 안에서만 천황권이 행사됨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천황의 주권은 의회와 내각의 협조와 지원이 필요했고 헌법에 규정된 내용에 한했음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즉 입헌군주제하의 권한</a:t>
            </a:r>
            <a:r>
              <a:rPr lang="en-US" altLang="ko-KR" sz="12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/>
              <a:t>그러나 일반국민들에게 교육되고 전파된 것은 절대천황제의 이데올로기 였음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C0FCF54-6B89-4222-B32C-BFC46B972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00" y="2097248"/>
            <a:ext cx="831208" cy="83120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23684BB9-A335-4B37-84FE-31769FBC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32" y="1949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7" grpId="0" animBg="1"/>
      <p:bldP spid="19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BBFD015E-D9C2-489D-ACD6-4CE3BC8158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34020-04ED-45CC-9033-32DE6578D952}"/>
              </a:ext>
            </a:extLst>
          </p:cNvPr>
          <p:cNvSpPr txBox="1"/>
          <p:nvPr/>
        </p:nvSpPr>
        <p:spPr>
          <a:xfrm>
            <a:off x="3164348" y="184558"/>
            <a:ext cx="545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입헌전제군주기의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9" name="자유형 29">
            <a:extLst>
              <a:ext uri="{FF2B5EF4-FFF2-40B4-BE49-F238E27FC236}">
                <a16:creationId xmlns:a16="http://schemas.microsoft.com/office/drawing/2014/main" id="{768996BB-1FF5-4FBE-989E-82DC2316D94A}"/>
              </a:ext>
            </a:extLst>
          </p:cNvPr>
          <p:cNvSpPr/>
          <p:nvPr/>
        </p:nvSpPr>
        <p:spPr>
          <a:xfrm>
            <a:off x="1468070" y="2164360"/>
            <a:ext cx="3707937" cy="3393262"/>
          </a:xfrm>
          <a:custGeom>
            <a:avLst/>
            <a:gdLst>
              <a:gd name="connsiteX0" fmla="*/ 1532488 w 2984500"/>
              <a:gd name="connsiteY0" fmla="*/ 0 h 2819400"/>
              <a:gd name="connsiteX1" fmla="*/ 1718712 w 2984500"/>
              <a:gd name="connsiteY1" fmla="*/ 0 h 2819400"/>
              <a:gd name="connsiteX2" fmla="*/ 2984500 w 2984500"/>
              <a:gd name="connsiteY2" fmla="*/ 1265788 h 2819400"/>
              <a:gd name="connsiteX3" fmla="*/ 2984500 w 2984500"/>
              <a:gd name="connsiteY3" fmla="*/ 1553612 h 2819400"/>
              <a:gd name="connsiteX4" fmla="*/ 1718712 w 2984500"/>
              <a:gd name="connsiteY4" fmla="*/ 2819400 h 2819400"/>
              <a:gd name="connsiteX5" fmla="*/ 1532488 w 2984500"/>
              <a:gd name="connsiteY5" fmla="*/ 2819400 h 2819400"/>
              <a:gd name="connsiteX6" fmla="*/ 1403069 w 2984500"/>
              <a:gd name="connsiteY6" fmla="*/ 2812865 h 2819400"/>
              <a:gd name="connsiteX7" fmla="*/ 1392123 w 2984500"/>
              <a:gd name="connsiteY7" fmla="*/ 2811195 h 2819400"/>
              <a:gd name="connsiteX8" fmla="*/ 1382328 w 2984500"/>
              <a:gd name="connsiteY8" fmla="*/ 2815433 h 2819400"/>
              <a:gd name="connsiteX9" fmla="*/ 1354612 w 2984500"/>
              <a:gd name="connsiteY9" fmla="*/ 2819400 h 2819400"/>
              <a:gd name="connsiteX10" fmla="*/ 0 w 2984500"/>
              <a:gd name="connsiteY10" fmla="*/ 2819400 h 2819400"/>
              <a:gd name="connsiteX11" fmla="*/ 270987 w 2984500"/>
              <a:gd name="connsiteY11" fmla="*/ 2051050 h 2819400"/>
              <a:gd name="connsiteX12" fmla="*/ 265484 w 2984500"/>
              <a:gd name="connsiteY12" fmla="*/ 1896219 h 2819400"/>
              <a:gd name="connsiteX13" fmla="*/ 261499 w 2984500"/>
              <a:gd name="connsiteY13" fmla="*/ 1859812 h 2819400"/>
              <a:gd name="connsiteX14" fmla="*/ 266700 w 2984500"/>
              <a:gd name="connsiteY14" fmla="*/ 1756822 h 2819400"/>
              <a:gd name="connsiteX15" fmla="*/ 266700 w 2984500"/>
              <a:gd name="connsiteY15" fmla="*/ 1553612 h 2819400"/>
              <a:gd name="connsiteX16" fmla="*/ 266700 w 2984500"/>
              <a:gd name="connsiteY16" fmla="*/ 1282700 h 2819400"/>
              <a:gd name="connsiteX17" fmla="*/ 266700 w 2984500"/>
              <a:gd name="connsiteY17" fmla="*/ 1265788 h 2819400"/>
              <a:gd name="connsiteX18" fmla="*/ 1532488 w 2984500"/>
              <a:gd name="connsiteY18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4500" h="2819400">
                <a:moveTo>
                  <a:pt x="1532488" y="0"/>
                </a:moveTo>
                <a:lnTo>
                  <a:pt x="1718712" y="0"/>
                </a:lnTo>
                <a:cubicBezTo>
                  <a:pt x="2417787" y="0"/>
                  <a:pt x="2984500" y="566713"/>
                  <a:pt x="2984500" y="1265788"/>
                </a:cubicBezTo>
                <a:lnTo>
                  <a:pt x="2984500" y="1553612"/>
                </a:lnTo>
                <a:cubicBezTo>
                  <a:pt x="2984500" y="2252687"/>
                  <a:pt x="2417787" y="2819400"/>
                  <a:pt x="1718712" y="2819400"/>
                </a:cubicBezTo>
                <a:lnTo>
                  <a:pt x="1532488" y="2819400"/>
                </a:lnTo>
                <a:cubicBezTo>
                  <a:pt x="1488796" y="2819400"/>
                  <a:pt x="1445621" y="2817187"/>
                  <a:pt x="1403069" y="2812865"/>
                </a:cubicBezTo>
                <a:lnTo>
                  <a:pt x="1392123" y="2811195"/>
                </a:lnTo>
                <a:lnTo>
                  <a:pt x="1382328" y="2815433"/>
                </a:lnTo>
                <a:cubicBezTo>
                  <a:pt x="1373216" y="2818056"/>
                  <a:pt x="1363970" y="2819400"/>
                  <a:pt x="1354612" y="2819400"/>
                </a:cubicBezTo>
                <a:lnTo>
                  <a:pt x="0" y="2819400"/>
                </a:lnTo>
                <a:cubicBezTo>
                  <a:pt x="149718" y="2819400"/>
                  <a:pt x="270987" y="2475333"/>
                  <a:pt x="270987" y="2051050"/>
                </a:cubicBezTo>
                <a:cubicBezTo>
                  <a:pt x="270987" y="1998015"/>
                  <a:pt x="269093" y="1946233"/>
                  <a:pt x="265484" y="1896219"/>
                </a:cubicBezTo>
                <a:lnTo>
                  <a:pt x="261499" y="1859812"/>
                </a:lnTo>
                <a:lnTo>
                  <a:pt x="266700" y="1756822"/>
                </a:lnTo>
                <a:lnTo>
                  <a:pt x="266700" y="1553612"/>
                </a:lnTo>
                <a:lnTo>
                  <a:pt x="266700" y="1282700"/>
                </a:lnTo>
                <a:lnTo>
                  <a:pt x="266700" y="1265788"/>
                </a:lnTo>
                <a:cubicBezTo>
                  <a:pt x="266700" y="566713"/>
                  <a:pt x="833413" y="0"/>
                  <a:pt x="15324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728B62F-CD60-4984-A5A4-077AA89E9C37}"/>
              </a:ext>
            </a:extLst>
          </p:cNvPr>
          <p:cNvSpPr/>
          <p:nvPr/>
        </p:nvSpPr>
        <p:spPr>
          <a:xfrm>
            <a:off x="2633666" y="1510129"/>
            <a:ext cx="1664537" cy="1560130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rgbClr val="43C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5465FA5-3277-4560-A9A7-C97D29EE2E5C}"/>
              </a:ext>
            </a:extLst>
          </p:cNvPr>
          <p:cNvSpPr/>
          <p:nvPr/>
        </p:nvSpPr>
        <p:spPr>
          <a:xfrm>
            <a:off x="1906866" y="3122921"/>
            <a:ext cx="3118139" cy="227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/>
              <a:t>교화교육을 위해 제정된 것이 </a:t>
            </a:r>
            <a:r>
              <a:rPr lang="en-US" altLang="ko-KR" sz="1200" b="1" dirty="0"/>
              <a:t>1882</a:t>
            </a:r>
            <a:r>
              <a:rPr lang="ko-KR" altLang="en-US" sz="1200" b="1" dirty="0"/>
              <a:t>년 군인 </a:t>
            </a:r>
            <a:r>
              <a:rPr lang="ko-KR" altLang="en-US" sz="1200" b="1" dirty="0" err="1"/>
              <a:t>칙유</a:t>
            </a:r>
            <a:r>
              <a:rPr lang="en-US" altLang="ko-KR" sz="1200" b="1" dirty="0"/>
              <a:t>, 1890</a:t>
            </a:r>
            <a:r>
              <a:rPr lang="ko-KR" altLang="en-US" sz="1200" b="1" dirty="0"/>
              <a:t>년 교육칙어</a:t>
            </a:r>
            <a:r>
              <a:rPr lang="en-US" altLang="ko-KR" sz="12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/>
              <a:t>메이지 정부는 국체론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일본주권은 만세일계의 천황에 존재하며 천황을 윤리적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정신적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정치적 중심으로 해 국가를 운영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을 전개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그러나 성공 못함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일반대중들에겐 천황자체가 낯선 존재</a:t>
            </a:r>
            <a:r>
              <a:rPr lang="en-US" altLang="ko-KR" sz="1200" b="1" dirty="0"/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/>
              <a:t>인간 신 개념 못 받아들임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8A125C60-393A-478D-81D7-3C2FB46B7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92" y="2031674"/>
            <a:ext cx="674884" cy="674884"/>
          </a:xfrm>
          <a:prstGeom prst="rect">
            <a:avLst/>
          </a:prstGeom>
        </p:spPr>
      </p:pic>
      <p:sp>
        <p:nvSpPr>
          <p:cNvPr id="27" name="자유형 29">
            <a:extLst>
              <a:ext uri="{FF2B5EF4-FFF2-40B4-BE49-F238E27FC236}">
                <a16:creationId xmlns:a16="http://schemas.microsoft.com/office/drawing/2014/main" id="{DC8331A4-838C-4716-953A-008B9D4CB199}"/>
              </a:ext>
            </a:extLst>
          </p:cNvPr>
          <p:cNvSpPr/>
          <p:nvPr/>
        </p:nvSpPr>
        <p:spPr>
          <a:xfrm>
            <a:off x="6603536" y="2316760"/>
            <a:ext cx="3707937" cy="3393262"/>
          </a:xfrm>
          <a:custGeom>
            <a:avLst/>
            <a:gdLst>
              <a:gd name="connsiteX0" fmla="*/ 1532488 w 2984500"/>
              <a:gd name="connsiteY0" fmla="*/ 0 h 2819400"/>
              <a:gd name="connsiteX1" fmla="*/ 1718712 w 2984500"/>
              <a:gd name="connsiteY1" fmla="*/ 0 h 2819400"/>
              <a:gd name="connsiteX2" fmla="*/ 2984500 w 2984500"/>
              <a:gd name="connsiteY2" fmla="*/ 1265788 h 2819400"/>
              <a:gd name="connsiteX3" fmla="*/ 2984500 w 2984500"/>
              <a:gd name="connsiteY3" fmla="*/ 1553612 h 2819400"/>
              <a:gd name="connsiteX4" fmla="*/ 1718712 w 2984500"/>
              <a:gd name="connsiteY4" fmla="*/ 2819400 h 2819400"/>
              <a:gd name="connsiteX5" fmla="*/ 1532488 w 2984500"/>
              <a:gd name="connsiteY5" fmla="*/ 2819400 h 2819400"/>
              <a:gd name="connsiteX6" fmla="*/ 1403069 w 2984500"/>
              <a:gd name="connsiteY6" fmla="*/ 2812865 h 2819400"/>
              <a:gd name="connsiteX7" fmla="*/ 1392123 w 2984500"/>
              <a:gd name="connsiteY7" fmla="*/ 2811195 h 2819400"/>
              <a:gd name="connsiteX8" fmla="*/ 1382328 w 2984500"/>
              <a:gd name="connsiteY8" fmla="*/ 2815433 h 2819400"/>
              <a:gd name="connsiteX9" fmla="*/ 1354612 w 2984500"/>
              <a:gd name="connsiteY9" fmla="*/ 2819400 h 2819400"/>
              <a:gd name="connsiteX10" fmla="*/ 0 w 2984500"/>
              <a:gd name="connsiteY10" fmla="*/ 2819400 h 2819400"/>
              <a:gd name="connsiteX11" fmla="*/ 270987 w 2984500"/>
              <a:gd name="connsiteY11" fmla="*/ 2051050 h 2819400"/>
              <a:gd name="connsiteX12" fmla="*/ 265484 w 2984500"/>
              <a:gd name="connsiteY12" fmla="*/ 1896219 h 2819400"/>
              <a:gd name="connsiteX13" fmla="*/ 261499 w 2984500"/>
              <a:gd name="connsiteY13" fmla="*/ 1859812 h 2819400"/>
              <a:gd name="connsiteX14" fmla="*/ 266700 w 2984500"/>
              <a:gd name="connsiteY14" fmla="*/ 1756822 h 2819400"/>
              <a:gd name="connsiteX15" fmla="*/ 266700 w 2984500"/>
              <a:gd name="connsiteY15" fmla="*/ 1553612 h 2819400"/>
              <a:gd name="connsiteX16" fmla="*/ 266700 w 2984500"/>
              <a:gd name="connsiteY16" fmla="*/ 1282700 h 2819400"/>
              <a:gd name="connsiteX17" fmla="*/ 266700 w 2984500"/>
              <a:gd name="connsiteY17" fmla="*/ 1265788 h 2819400"/>
              <a:gd name="connsiteX18" fmla="*/ 1532488 w 2984500"/>
              <a:gd name="connsiteY18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4500" h="2819400">
                <a:moveTo>
                  <a:pt x="1532488" y="0"/>
                </a:moveTo>
                <a:lnTo>
                  <a:pt x="1718712" y="0"/>
                </a:lnTo>
                <a:cubicBezTo>
                  <a:pt x="2417787" y="0"/>
                  <a:pt x="2984500" y="566713"/>
                  <a:pt x="2984500" y="1265788"/>
                </a:cubicBezTo>
                <a:lnTo>
                  <a:pt x="2984500" y="1553612"/>
                </a:lnTo>
                <a:cubicBezTo>
                  <a:pt x="2984500" y="2252687"/>
                  <a:pt x="2417787" y="2819400"/>
                  <a:pt x="1718712" y="2819400"/>
                </a:cubicBezTo>
                <a:lnTo>
                  <a:pt x="1532488" y="2819400"/>
                </a:lnTo>
                <a:cubicBezTo>
                  <a:pt x="1488796" y="2819400"/>
                  <a:pt x="1445621" y="2817187"/>
                  <a:pt x="1403069" y="2812865"/>
                </a:cubicBezTo>
                <a:lnTo>
                  <a:pt x="1392123" y="2811195"/>
                </a:lnTo>
                <a:lnTo>
                  <a:pt x="1382328" y="2815433"/>
                </a:lnTo>
                <a:cubicBezTo>
                  <a:pt x="1373216" y="2818056"/>
                  <a:pt x="1363970" y="2819400"/>
                  <a:pt x="1354612" y="2819400"/>
                </a:cubicBezTo>
                <a:lnTo>
                  <a:pt x="0" y="2819400"/>
                </a:lnTo>
                <a:cubicBezTo>
                  <a:pt x="149718" y="2819400"/>
                  <a:pt x="270987" y="2475333"/>
                  <a:pt x="270987" y="2051050"/>
                </a:cubicBezTo>
                <a:cubicBezTo>
                  <a:pt x="270987" y="1998015"/>
                  <a:pt x="269093" y="1946233"/>
                  <a:pt x="265484" y="1896219"/>
                </a:cubicBezTo>
                <a:lnTo>
                  <a:pt x="261499" y="1859812"/>
                </a:lnTo>
                <a:lnTo>
                  <a:pt x="266700" y="1756822"/>
                </a:lnTo>
                <a:lnTo>
                  <a:pt x="266700" y="1553612"/>
                </a:lnTo>
                <a:lnTo>
                  <a:pt x="266700" y="1282700"/>
                </a:lnTo>
                <a:lnTo>
                  <a:pt x="266700" y="1265788"/>
                </a:lnTo>
                <a:cubicBezTo>
                  <a:pt x="266700" y="566713"/>
                  <a:pt x="833413" y="0"/>
                  <a:pt x="15324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152069A2-5422-4DA9-B08C-4D43531E4213}"/>
              </a:ext>
            </a:extLst>
          </p:cNvPr>
          <p:cNvSpPr/>
          <p:nvPr/>
        </p:nvSpPr>
        <p:spPr>
          <a:xfrm>
            <a:off x="7769132" y="1662529"/>
            <a:ext cx="1664537" cy="1560130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rgbClr val="43C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2129A5D-7FFF-48AC-AE05-374510050850}"/>
              </a:ext>
            </a:extLst>
          </p:cNvPr>
          <p:cNvSpPr/>
          <p:nvPr/>
        </p:nvSpPr>
        <p:spPr>
          <a:xfrm>
            <a:off x="7042332" y="3443101"/>
            <a:ext cx="3118139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/>
              <a:t>청일 전쟁과 러일전쟁의 승리로 인해 신 </a:t>
            </a:r>
            <a:r>
              <a:rPr lang="ko-KR" altLang="en-US" sz="1400" b="1" dirty="0" err="1"/>
              <a:t>으로서의</a:t>
            </a:r>
            <a:r>
              <a:rPr lang="ko-KR" altLang="en-US" sz="1400" b="1" dirty="0"/>
              <a:t> 천황이 침투</a:t>
            </a:r>
            <a:r>
              <a:rPr lang="en-US" altLang="ko-KR" sz="1400" b="1" dirty="0"/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/>
              <a:t>전쟁의 성과를 태양신의 자손인 천황이 있고 일본이 </a:t>
            </a:r>
            <a:r>
              <a:rPr lang="ko-KR" altLang="en-US" sz="1400" b="1" dirty="0" err="1"/>
              <a:t>신국</a:t>
            </a:r>
            <a:r>
              <a:rPr lang="ko-KR" altLang="en-US" sz="1400" b="1" dirty="0"/>
              <a:t> 이기 때문에 승리한 것이라고 전파함</a:t>
            </a:r>
            <a:r>
              <a:rPr lang="en-US" altLang="ko-KR" sz="1400" b="1" dirty="0"/>
              <a:t>.</a:t>
            </a:r>
            <a:r>
              <a:rPr lang="ko-KR" altLang="en-US" sz="1400" b="1" dirty="0"/>
              <a:t> 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BA16DB59-7830-4AF4-AA89-331C465A0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70" y="2016294"/>
            <a:ext cx="793460" cy="7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2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27" grpId="0" animBg="1"/>
      <p:bldP spid="29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0738A8C6-C6BF-49F0-AA3D-5053B9FC3D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B22E1-904D-4F83-BFF4-A7B8EB0D1A60}"/>
              </a:ext>
            </a:extLst>
          </p:cNvPr>
          <p:cNvSpPr txBox="1"/>
          <p:nvPr/>
        </p:nvSpPr>
        <p:spPr>
          <a:xfrm>
            <a:off x="3164348" y="184558"/>
            <a:ext cx="545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현대의 상징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4" name="모서리가 둥근 직사각형 12">
            <a:extLst>
              <a:ext uri="{FF2B5EF4-FFF2-40B4-BE49-F238E27FC236}">
                <a16:creationId xmlns:a16="http://schemas.microsoft.com/office/drawing/2014/main" id="{EB5A05A0-14CC-4319-9F83-48D0055601DD}"/>
              </a:ext>
            </a:extLst>
          </p:cNvPr>
          <p:cNvSpPr/>
          <p:nvPr/>
        </p:nvSpPr>
        <p:spPr>
          <a:xfrm>
            <a:off x="1416577" y="3618255"/>
            <a:ext cx="3619246" cy="2355920"/>
          </a:xfrm>
          <a:prstGeom prst="roundRect">
            <a:avLst>
              <a:gd name="adj" fmla="val 12188"/>
            </a:avLst>
          </a:prstGeom>
          <a:solidFill>
            <a:schemeClr val="bg1"/>
          </a:solidFill>
          <a:ln w="476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A64BB0A-8E5F-48B4-BC0C-4F4984513148}"/>
              </a:ext>
            </a:extLst>
          </p:cNvPr>
          <p:cNvGrpSpPr/>
          <p:nvPr/>
        </p:nvGrpSpPr>
        <p:grpSpPr>
          <a:xfrm>
            <a:off x="2063691" y="1923349"/>
            <a:ext cx="2304133" cy="2128007"/>
            <a:chOff x="542995" y="805544"/>
            <a:chExt cx="6194834" cy="5812970"/>
          </a:xfrm>
        </p:grpSpPr>
        <p:sp>
          <p:nvSpPr>
            <p:cNvPr id="26" name="모서리가 둥근 직사각형 14">
              <a:extLst>
                <a:ext uri="{FF2B5EF4-FFF2-40B4-BE49-F238E27FC236}">
                  <a16:creationId xmlns:a16="http://schemas.microsoft.com/office/drawing/2014/main" id="{E8FBDF1B-2253-41D8-9999-7E55B1295841}"/>
                </a:ext>
              </a:extLst>
            </p:cNvPr>
            <p:cNvSpPr/>
            <p:nvPr/>
          </p:nvSpPr>
          <p:spPr>
            <a:xfrm>
              <a:off x="542995" y="5733143"/>
              <a:ext cx="6194834" cy="885371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7" name="모서리가 둥근 직사각형 15">
              <a:extLst>
                <a:ext uri="{FF2B5EF4-FFF2-40B4-BE49-F238E27FC236}">
                  <a16:creationId xmlns:a16="http://schemas.microsoft.com/office/drawing/2014/main" id="{2564E601-466F-4EEF-8A79-C4E72F8861A0}"/>
                </a:ext>
              </a:extLst>
            </p:cNvPr>
            <p:cNvSpPr/>
            <p:nvPr/>
          </p:nvSpPr>
          <p:spPr>
            <a:xfrm>
              <a:off x="788207" y="6045523"/>
              <a:ext cx="5744222" cy="304802"/>
            </a:xfrm>
            <a:prstGeom prst="roundRect">
              <a:avLst>
                <a:gd name="adj" fmla="val 8926"/>
              </a:avLst>
            </a:pr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8" name="자유형 16">
              <a:extLst>
                <a:ext uri="{FF2B5EF4-FFF2-40B4-BE49-F238E27FC236}">
                  <a16:creationId xmlns:a16="http://schemas.microsoft.com/office/drawing/2014/main" id="{36C7CA28-D17E-4C38-917E-EA2BB858E408}"/>
                </a:ext>
              </a:extLst>
            </p:cNvPr>
            <p:cNvSpPr/>
            <p:nvPr/>
          </p:nvSpPr>
          <p:spPr>
            <a:xfrm>
              <a:off x="4619337" y="1172009"/>
              <a:ext cx="1681313" cy="3606671"/>
            </a:xfrm>
            <a:custGeom>
              <a:avLst/>
              <a:gdLst>
                <a:gd name="connsiteX0" fmla="*/ 1378229 w 1681313"/>
                <a:gd name="connsiteY0" fmla="*/ 0 h 3606671"/>
                <a:gd name="connsiteX1" fmla="*/ 1403942 w 1681313"/>
                <a:gd name="connsiteY1" fmla="*/ 9736 h 3606671"/>
                <a:gd name="connsiteX2" fmla="*/ 1662869 w 1681313"/>
                <a:gd name="connsiteY2" fmla="*/ 562449 h 3606671"/>
                <a:gd name="connsiteX3" fmla="*/ 1355082 w 1681313"/>
                <a:gd name="connsiteY3" fmla="*/ 3409425 h 3606671"/>
                <a:gd name="connsiteX4" fmla="*/ 1378571 w 1681313"/>
                <a:gd name="connsiteY4" fmla="*/ 3606671 h 3606671"/>
                <a:gd name="connsiteX5" fmla="*/ 1370379 w 1681313"/>
                <a:gd name="connsiteY5" fmla="*/ 3588685 h 3606671"/>
                <a:gd name="connsiteX6" fmla="*/ 1245187 w 1681313"/>
                <a:gd name="connsiteY6" fmla="*/ 3316404 h 3606671"/>
                <a:gd name="connsiteX7" fmla="*/ 219733 w 1681313"/>
                <a:gd name="connsiteY7" fmla="*/ 1598475 h 3606671"/>
                <a:gd name="connsiteX8" fmla="*/ 53317 w 1681313"/>
                <a:gd name="connsiteY8" fmla="*/ 845733 h 3606671"/>
                <a:gd name="connsiteX9" fmla="*/ 922521 w 1681313"/>
                <a:gd name="connsiteY9" fmla="*/ 441150 h 3606671"/>
                <a:gd name="connsiteX10" fmla="*/ 1364313 w 1681313"/>
                <a:gd name="connsiteY10" fmla="*/ 19287 h 3606671"/>
                <a:gd name="connsiteX11" fmla="*/ 1378229 w 1681313"/>
                <a:gd name="connsiteY11" fmla="*/ 0 h 360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313" h="3606671">
                  <a:moveTo>
                    <a:pt x="1378229" y="0"/>
                  </a:moveTo>
                  <a:lnTo>
                    <a:pt x="1403942" y="9736"/>
                  </a:lnTo>
                  <a:cubicBezTo>
                    <a:pt x="1622487" y="108358"/>
                    <a:pt x="1726369" y="277758"/>
                    <a:pt x="1662869" y="562449"/>
                  </a:cubicBezTo>
                  <a:cubicBezTo>
                    <a:pt x="1360790" y="1951738"/>
                    <a:pt x="1288332" y="2716460"/>
                    <a:pt x="1355082" y="3409425"/>
                  </a:cubicBezTo>
                  <a:lnTo>
                    <a:pt x="1378571" y="3606671"/>
                  </a:lnTo>
                  <a:lnTo>
                    <a:pt x="1370379" y="3588685"/>
                  </a:lnTo>
                  <a:cubicBezTo>
                    <a:pt x="1337917" y="3517441"/>
                    <a:pt x="1296852" y="3427627"/>
                    <a:pt x="1245187" y="3316404"/>
                  </a:cubicBezTo>
                  <a:cubicBezTo>
                    <a:pt x="831868" y="2426623"/>
                    <a:pt x="418378" y="2010254"/>
                    <a:pt x="219733" y="1598475"/>
                  </a:cubicBezTo>
                  <a:cubicBezTo>
                    <a:pt x="21088" y="1186697"/>
                    <a:pt x="-63814" y="1038621"/>
                    <a:pt x="53317" y="845733"/>
                  </a:cubicBezTo>
                  <a:cubicBezTo>
                    <a:pt x="170448" y="652846"/>
                    <a:pt x="704022" y="578891"/>
                    <a:pt x="922521" y="441150"/>
                  </a:cubicBezTo>
                  <a:cubicBezTo>
                    <a:pt x="1141021" y="303409"/>
                    <a:pt x="1256843" y="135657"/>
                    <a:pt x="1364313" y="19287"/>
                  </a:cubicBezTo>
                  <a:lnTo>
                    <a:pt x="1378229" y="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9" name="자유형 17">
              <a:extLst>
                <a:ext uri="{FF2B5EF4-FFF2-40B4-BE49-F238E27FC236}">
                  <a16:creationId xmlns:a16="http://schemas.microsoft.com/office/drawing/2014/main" id="{5EA17B4C-3268-452C-8B6C-1CF6A911F789}"/>
                </a:ext>
              </a:extLst>
            </p:cNvPr>
            <p:cNvSpPr/>
            <p:nvPr/>
          </p:nvSpPr>
          <p:spPr>
            <a:xfrm>
              <a:off x="1011964" y="805544"/>
              <a:ext cx="5328298" cy="5522684"/>
            </a:xfrm>
            <a:custGeom>
              <a:avLst/>
              <a:gdLst>
                <a:gd name="connsiteX0" fmla="*/ 683726 w 5328298"/>
                <a:gd name="connsiteY0" fmla="*/ 0 h 5522684"/>
                <a:gd name="connsiteX1" fmla="*/ 4910785 w 5328298"/>
                <a:gd name="connsiteY1" fmla="*/ 338137 h 5522684"/>
                <a:gd name="connsiteX2" fmla="*/ 4985601 w 5328298"/>
                <a:gd name="connsiteY2" fmla="*/ 366464 h 5522684"/>
                <a:gd name="connsiteX3" fmla="*/ 4971685 w 5328298"/>
                <a:gd name="connsiteY3" fmla="*/ 385751 h 5522684"/>
                <a:gd name="connsiteX4" fmla="*/ 4529893 w 5328298"/>
                <a:gd name="connsiteY4" fmla="*/ 807614 h 5522684"/>
                <a:gd name="connsiteX5" fmla="*/ 3660689 w 5328298"/>
                <a:gd name="connsiteY5" fmla="*/ 1212197 h 5522684"/>
                <a:gd name="connsiteX6" fmla="*/ 3827105 w 5328298"/>
                <a:gd name="connsiteY6" fmla="*/ 1964939 h 5522684"/>
                <a:gd name="connsiteX7" fmla="*/ 4852559 w 5328298"/>
                <a:gd name="connsiteY7" fmla="*/ 3682868 h 5522684"/>
                <a:gd name="connsiteX8" fmla="*/ 4977751 w 5328298"/>
                <a:gd name="connsiteY8" fmla="*/ 3955149 h 5522684"/>
                <a:gd name="connsiteX9" fmla="*/ 4985943 w 5328298"/>
                <a:gd name="connsiteY9" fmla="*/ 3973135 h 5522684"/>
                <a:gd name="connsiteX10" fmla="*/ 4989735 w 5328298"/>
                <a:gd name="connsiteY10" fmla="*/ 4004978 h 5522684"/>
                <a:gd name="connsiteX11" fmla="*/ 5328298 w 5328298"/>
                <a:gd name="connsiteY11" fmla="*/ 5522684 h 5522684"/>
                <a:gd name="connsiteX12" fmla="*/ 103155 w 5328298"/>
                <a:gd name="connsiteY12" fmla="*/ 5522684 h 5522684"/>
                <a:gd name="connsiteX13" fmla="*/ 683726 w 5328298"/>
                <a:gd name="connsiteY13" fmla="*/ 0 h 552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28298" h="5522684">
                  <a:moveTo>
                    <a:pt x="683726" y="0"/>
                  </a:moveTo>
                  <a:cubicBezTo>
                    <a:pt x="1935583" y="551543"/>
                    <a:pt x="4052855" y="66221"/>
                    <a:pt x="4910785" y="338137"/>
                  </a:cubicBezTo>
                  <a:lnTo>
                    <a:pt x="4985601" y="366464"/>
                  </a:lnTo>
                  <a:lnTo>
                    <a:pt x="4971685" y="385751"/>
                  </a:lnTo>
                  <a:cubicBezTo>
                    <a:pt x="4864215" y="502121"/>
                    <a:pt x="4748393" y="669873"/>
                    <a:pt x="4529893" y="807614"/>
                  </a:cubicBezTo>
                  <a:cubicBezTo>
                    <a:pt x="4311394" y="945355"/>
                    <a:pt x="3777820" y="1019310"/>
                    <a:pt x="3660689" y="1212197"/>
                  </a:cubicBezTo>
                  <a:cubicBezTo>
                    <a:pt x="3543558" y="1405085"/>
                    <a:pt x="3628460" y="1553161"/>
                    <a:pt x="3827105" y="1964939"/>
                  </a:cubicBezTo>
                  <a:cubicBezTo>
                    <a:pt x="4025750" y="2376718"/>
                    <a:pt x="4439240" y="2793087"/>
                    <a:pt x="4852559" y="3682868"/>
                  </a:cubicBezTo>
                  <a:cubicBezTo>
                    <a:pt x="4904224" y="3794091"/>
                    <a:pt x="4945289" y="3883905"/>
                    <a:pt x="4977751" y="3955149"/>
                  </a:cubicBezTo>
                  <a:lnTo>
                    <a:pt x="4985943" y="3973135"/>
                  </a:lnTo>
                  <a:lnTo>
                    <a:pt x="4989735" y="4004978"/>
                  </a:lnTo>
                  <a:cubicBezTo>
                    <a:pt x="5054114" y="4460874"/>
                    <a:pt x="5175898" y="4912177"/>
                    <a:pt x="5328298" y="5522684"/>
                  </a:cubicBezTo>
                  <a:lnTo>
                    <a:pt x="103155" y="5522684"/>
                  </a:lnTo>
                  <a:cubicBezTo>
                    <a:pt x="-525798" y="3265713"/>
                    <a:pt x="1980336" y="2561772"/>
                    <a:pt x="68372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8BC57B5-7CE8-4E65-9006-92C2E81E86ED}"/>
              </a:ext>
            </a:extLst>
          </p:cNvPr>
          <p:cNvSpPr/>
          <p:nvPr/>
        </p:nvSpPr>
        <p:spPr>
          <a:xfrm>
            <a:off x="1622961" y="4151696"/>
            <a:ext cx="3201100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/>
              <a:t>제 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차 세계대전의 일본의 패전으로 연합군 군정 하에 놓임</a:t>
            </a:r>
            <a:r>
              <a:rPr lang="en-US" altLang="ko-KR" sz="14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/>
              <a:t>전쟁말기 미국 정부는 일본제국주의 침략성의 근원이 천황제에 있다고 해 </a:t>
            </a:r>
            <a:r>
              <a:rPr lang="ko-KR" altLang="en-US" sz="1400" b="1" dirty="0" err="1"/>
              <a:t>천황제</a:t>
            </a:r>
            <a:r>
              <a:rPr lang="ko-KR" altLang="en-US" sz="1400" b="1" dirty="0"/>
              <a:t> 폐지검토</a:t>
            </a:r>
            <a:r>
              <a:rPr lang="en-US" altLang="ko-KR" sz="1400" b="1" dirty="0"/>
              <a:t>.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899B46C-110D-495F-A8C3-2BEA4B895033}"/>
              </a:ext>
            </a:extLst>
          </p:cNvPr>
          <p:cNvSpPr/>
          <p:nvPr/>
        </p:nvSpPr>
        <p:spPr>
          <a:xfrm>
            <a:off x="3685200" y="2340769"/>
            <a:ext cx="467480" cy="414024"/>
          </a:xfrm>
          <a:prstGeom prst="rect">
            <a:avLst/>
          </a:prstGeom>
          <a:ln w="476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01</a:t>
            </a:r>
          </a:p>
        </p:txBody>
      </p:sp>
      <p:sp>
        <p:nvSpPr>
          <p:cNvPr id="32" name="모서리가 둥근 직사각형 20">
            <a:extLst>
              <a:ext uri="{FF2B5EF4-FFF2-40B4-BE49-F238E27FC236}">
                <a16:creationId xmlns:a16="http://schemas.microsoft.com/office/drawing/2014/main" id="{D2DE5DC3-989C-4007-97F6-4D1B98CD50FA}"/>
              </a:ext>
            </a:extLst>
          </p:cNvPr>
          <p:cNvSpPr/>
          <p:nvPr/>
        </p:nvSpPr>
        <p:spPr>
          <a:xfrm>
            <a:off x="6631413" y="3622716"/>
            <a:ext cx="3728067" cy="2376626"/>
          </a:xfrm>
          <a:prstGeom prst="roundRect">
            <a:avLst>
              <a:gd name="adj" fmla="val 12188"/>
            </a:avLst>
          </a:prstGeom>
          <a:solidFill>
            <a:schemeClr val="bg1"/>
          </a:solidFill>
          <a:ln w="476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8BD40E1-755C-4082-8B8B-B98ED75DB059}"/>
              </a:ext>
            </a:extLst>
          </p:cNvPr>
          <p:cNvGrpSpPr/>
          <p:nvPr/>
        </p:nvGrpSpPr>
        <p:grpSpPr>
          <a:xfrm>
            <a:off x="7369059" y="1923349"/>
            <a:ext cx="2261502" cy="2196518"/>
            <a:chOff x="542995" y="805544"/>
            <a:chExt cx="6194834" cy="5812970"/>
          </a:xfrm>
        </p:grpSpPr>
        <p:sp>
          <p:nvSpPr>
            <p:cNvPr id="34" name="모서리가 둥근 직사각형 22">
              <a:extLst>
                <a:ext uri="{FF2B5EF4-FFF2-40B4-BE49-F238E27FC236}">
                  <a16:creationId xmlns:a16="http://schemas.microsoft.com/office/drawing/2014/main" id="{4F6460DA-8A60-44A2-B38C-CC3B3DDB5D23}"/>
                </a:ext>
              </a:extLst>
            </p:cNvPr>
            <p:cNvSpPr/>
            <p:nvPr/>
          </p:nvSpPr>
          <p:spPr>
            <a:xfrm>
              <a:off x="542995" y="5733143"/>
              <a:ext cx="6194834" cy="885371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5" name="모서리가 둥근 직사각형 23">
              <a:extLst>
                <a:ext uri="{FF2B5EF4-FFF2-40B4-BE49-F238E27FC236}">
                  <a16:creationId xmlns:a16="http://schemas.microsoft.com/office/drawing/2014/main" id="{519CE4D9-1DBA-4D4F-AD2B-A8139B8E00BC}"/>
                </a:ext>
              </a:extLst>
            </p:cNvPr>
            <p:cNvSpPr/>
            <p:nvPr/>
          </p:nvSpPr>
          <p:spPr>
            <a:xfrm>
              <a:off x="788207" y="6045523"/>
              <a:ext cx="5744222" cy="304802"/>
            </a:xfrm>
            <a:prstGeom prst="roundRect">
              <a:avLst>
                <a:gd name="adj" fmla="val 8926"/>
              </a:avLst>
            </a:pr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6" name="자유형 24">
              <a:extLst>
                <a:ext uri="{FF2B5EF4-FFF2-40B4-BE49-F238E27FC236}">
                  <a16:creationId xmlns:a16="http://schemas.microsoft.com/office/drawing/2014/main" id="{C2D19F3A-3793-47BF-A09B-5F0814FE3AD8}"/>
                </a:ext>
              </a:extLst>
            </p:cNvPr>
            <p:cNvSpPr/>
            <p:nvPr/>
          </p:nvSpPr>
          <p:spPr>
            <a:xfrm>
              <a:off x="4619337" y="1172009"/>
              <a:ext cx="1681313" cy="3606671"/>
            </a:xfrm>
            <a:custGeom>
              <a:avLst/>
              <a:gdLst>
                <a:gd name="connsiteX0" fmla="*/ 1378229 w 1681313"/>
                <a:gd name="connsiteY0" fmla="*/ 0 h 3606671"/>
                <a:gd name="connsiteX1" fmla="*/ 1403942 w 1681313"/>
                <a:gd name="connsiteY1" fmla="*/ 9736 h 3606671"/>
                <a:gd name="connsiteX2" fmla="*/ 1662869 w 1681313"/>
                <a:gd name="connsiteY2" fmla="*/ 562449 h 3606671"/>
                <a:gd name="connsiteX3" fmla="*/ 1355082 w 1681313"/>
                <a:gd name="connsiteY3" fmla="*/ 3409425 h 3606671"/>
                <a:gd name="connsiteX4" fmla="*/ 1378571 w 1681313"/>
                <a:gd name="connsiteY4" fmla="*/ 3606671 h 3606671"/>
                <a:gd name="connsiteX5" fmla="*/ 1370379 w 1681313"/>
                <a:gd name="connsiteY5" fmla="*/ 3588685 h 3606671"/>
                <a:gd name="connsiteX6" fmla="*/ 1245187 w 1681313"/>
                <a:gd name="connsiteY6" fmla="*/ 3316404 h 3606671"/>
                <a:gd name="connsiteX7" fmla="*/ 219733 w 1681313"/>
                <a:gd name="connsiteY7" fmla="*/ 1598475 h 3606671"/>
                <a:gd name="connsiteX8" fmla="*/ 53317 w 1681313"/>
                <a:gd name="connsiteY8" fmla="*/ 845733 h 3606671"/>
                <a:gd name="connsiteX9" fmla="*/ 922521 w 1681313"/>
                <a:gd name="connsiteY9" fmla="*/ 441150 h 3606671"/>
                <a:gd name="connsiteX10" fmla="*/ 1364313 w 1681313"/>
                <a:gd name="connsiteY10" fmla="*/ 19287 h 3606671"/>
                <a:gd name="connsiteX11" fmla="*/ 1378229 w 1681313"/>
                <a:gd name="connsiteY11" fmla="*/ 0 h 360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313" h="3606671">
                  <a:moveTo>
                    <a:pt x="1378229" y="0"/>
                  </a:moveTo>
                  <a:lnTo>
                    <a:pt x="1403942" y="9736"/>
                  </a:lnTo>
                  <a:cubicBezTo>
                    <a:pt x="1622487" y="108358"/>
                    <a:pt x="1726369" y="277758"/>
                    <a:pt x="1662869" y="562449"/>
                  </a:cubicBezTo>
                  <a:cubicBezTo>
                    <a:pt x="1360790" y="1951738"/>
                    <a:pt x="1288332" y="2716460"/>
                    <a:pt x="1355082" y="3409425"/>
                  </a:cubicBezTo>
                  <a:lnTo>
                    <a:pt x="1378571" y="3606671"/>
                  </a:lnTo>
                  <a:lnTo>
                    <a:pt x="1370379" y="3588685"/>
                  </a:lnTo>
                  <a:cubicBezTo>
                    <a:pt x="1337917" y="3517441"/>
                    <a:pt x="1296852" y="3427627"/>
                    <a:pt x="1245187" y="3316404"/>
                  </a:cubicBezTo>
                  <a:cubicBezTo>
                    <a:pt x="831868" y="2426623"/>
                    <a:pt x="418378" y="2010254"/>
                    <a:pt x="219733" y="1598475"/>
                  </a:cubicBezTo>
                  <a:cubicBezTo>
                    <a:pt x="21088" y="1186697"/>
                    <a:pt x="-63814" y="1038621"/>
                    <a:pt x="53317" y="845733"/>
                  </a:cubicBezTo>
                  <a:cubicBezTo>
                    <a:pt x="170448" y="652846"/>
                    <a:pt x="704022" y="578891"/>
                    <a:pt x="922521" y="441150"/>
                  </a:cubicBezTo>
                  <a:cubicBezTo>
                    <a:pt x="1141021" y="303409"/>
                    <a:pt x="1256843" y="135657"/>
                    <a:pt x="1364313" y="19287"/>
                  </a:cubicBezTo>
                  <a:lnTo>
                    <a:pt x="1378229" y="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7" name="자유형 25">
              <a:extLst>
                <a:ext uri="{FF2B5EF4-FFF2-40B4-BE49-F238E27FC236}">
                  <a16:creationId xmlns:a16="http://schemas.microsoft.com/office/drawing/2014/main" id="{7535DEE8-B675-4B36-89E2-450EBC49B043}"/>
                </a:ext>
              </a:extLst>
            </p:cNvPr>
            <p:cNvSpPr/>
            <p:nvPr/>
          </p:nvSpPr>
          <p:spPr>
            <a:xfrm>
              <a:off x="1011964" y="805544"/>
              <a:ext cx="5328298" cy="5522684"/>
            </a:xfrm>
            <a:custGeom>
              <a:avLst/>
              <a:gdLst>
                <a:gd name="connsiteX0" fmla="*/ 683726 w 5328298"/>
                <a:gd name="connsiteY0" fmla="*/ 0 h 5522684"/>
                <a:gd name="connsiteX1" fmla="*/ 4910785 w 5328298"/>
                <a:gd name="connsiteY1" fmla="*/ 338137 h 5522684"/>
                <a:gd name="connsiteX2" fmla="*/ 4985601 w 5328298"/>
                <a:gd name="connsiteY2" fmla="*/ 366464 h 5522684"/>
                <a:gd name="connsiteX3" fmla="*/ 4971685 w 5328298"/>
                <a:gd name="connsiteY3" fmla="*/ 385751 h 5522684"/>
                <a:gd name="connsiteX4" fmla="*/ 4529893 w 5328298"/>
                <a:gd name="connsiteY4" fmla="*/ 807614 h 5522684"/>
                <a:gd name="connsiteX5" fmla="*/ 3660689 w 5328298"/>
                <a:gd name="connsiteY5" fmla="*/ 1212197 h 5522684"/>
                <a:gd name="connsiteX6" fmla="*/ 3827105 w 5328298"/>
                <a:gd name="connsiteY6" fmla="*/ 1964939 h 5522684"/>
                <a:gd name="connsiteX7" fmla="*/ 4852559 w 5328298"/>
                <a:gd name="connsiteY7" fmla="*/ 3682868 h 5522684"/>
                <a:gd name="connsiteX8" fmla="*/ 4977751 w 5328298"/>
                <a:gd name="connsiteY8" fmla="*/ 3955149 h 5522684"/>
                <a:gd name="connsiteX9" fmla="*/ 4985943 w 5328298"/>
                <a:gd name="connsiteY9" fmla="*/ 3973135 h 5522684"/>
                <a:gd name="connsiteX10" fmla="*/ 4989735 w 5328298"/>
                <a:gd name="connsiteY10" fmla="*/ 4004978 h 5522684"/>
                <a:gd name="connsiteX11" fmla="*/ 5328298 w 5328298"/>
                <a:gd name="connsiteY11" fmla="*/ 5522684 h 5522684"/>
                <a:gd name="connsiteX12" fmla="*/ 103155 w 5328298"/>
                <a:gd name="connsiteY12" fmla="*/ 5522684 h 5522684"/>
                <a:gd name="connsiteX13" fmla="*/ 683726 w 5328298"/>
                <a:gd name="connsiteY13" fmla="*/ 0 h 552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28298" h="5522684">
                  <a:moveTo>
                    <a:pt x="683726" y="0"/>
                  </a:moveTo>
                  <a:cubicBezTo>
                    <a:pt x="1935583" y="551543"/>
                    <a:pt x="4052855" y="66221"/>
                    <a:pt x="4910785" y="338137"/>
                  </a:cubicBezTo>
                  <a:lnTo>
                    <a:pt x="4985601" y="366464"/>
                  </a:lnTo>
                  <a:lnTo>
                    <a:pt x="4971685" y="385751"/>
                  </a:lnTo>
                  <a:cubicBezTo>
                    <a:pt x="4864215" y="502121"/>
                    <a:pt x="4748393" y="669873"/>
                    <a:pt x="4529893" y="807614"/>
                  </a:cubicBezTo>
                  <a:cubicBezTo>
                    <a:pt x="4311394" y="945355"/>
                    <a:pt x="3777820" y="1019310"/>
                    <a:pt x="3660689" y="1212197"/>
                  </a:cubicBezTo>
                  <a:cubicBezTo>
                    <a:pt x="3543558" y="1405085"/>
                    <a:pt x="3628460" y="1553161"/>
                    <a:pt x="3827105" y="1964939"/>
                  </a:cubicBezTo>
                  <a:cubicBezTo>
                    <a:pt x="4025750" y="2376718"/>
                    <a:pt x="4439240" y="2793087"/>
                    <a:pt x="4852559" y="3682868"/>
                  </a:cubicBezTo>
                  <a:cubicBezTo>
                    <a:pt x="4904224" y="3794091"/>
                    <a:pt x="4945289" y="3883905"/>
                    <a:pt x="4977751" y="3955149"/>
                  </a:cubicBezTo>
                  <a:lnTo>
                    <a:pt x="4985943" y="3973135"/>
                  </a:lnTo>
                  <a:lnTo>
                    <a:pt x="4989735" y="4004978"/>
                  </a:lnTo>
                  <a:cubicBezTo>
                    <a:pt x="5054114" y="4460874"/>
                    <a:pt x="5175898" y="4912177"/>
                    <a:pt x="5328298" y="5522684"/>
                  </a:cubicBezTo>
                  <a:lnTo>
                    <a:pt x="103155" y="5522684"/>
                  </a:lnTo>
                  <a:cubicBezTo>
                    <a:pt x="-525798" y="3265713"/>
                    <a:pt x="1980336" y="2561772"/>
                    <a:pt x="68372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6718668C-2049-4852-824D-C57BC5DD3AD4}"/>
              </a:ext>
            </a:extLst>
          </p:cNvPr>
          <p:cNvSpPr/>
          <p:nvPr/>
        </p:nvSpPr>
        <p:spPr>
          <a:xfrm>
            <a:off x="6727971" y="4398183"/>
            <a:ext cx="3612750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b="1" dirty="0"/>
              <a:t>그러나 맥아더 사령관은 폐지에 반대함</a:t>
            </a:r>
            <a:r>
              <a:rPr lang="en-US" altLang="ko-KR" sz="15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500" b="1" dirty="0"/>
              <a:t>천황에 대해 패전에 따른 책임 추궁보다 동정과</a:t>
            </a:r>
            <a:r>
              <a:rPr lang="en-US" altLang="ko-KR" sz="1500" b="1" dirty="0"/>
              <a:t> </a:t>
            </a:r>
            <a:r>
              <a:rPr lang="ko-KR" altLang="en-US" sz="1500" b="1" dirty="0"/>
              <a:t>경의를 표하는 일본인들 때문</a:t>
            </a:r>
            <a:r>
              <a:rPr lang="en-US" altLang="ko-KR" sz="1500" b="1" dirty="0"/>
              <a:t>. 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02F1E60-24BB-4CFD-953D-D34DB8DAA9C3}"/>
              </a:ext>
            </a:extLst>
          </p:cNvPr>
          <p:cNvSpPr/>
          <p:nvPr/>
        </p:nvSpPr>
        <p:spPr>
          <a:xfrm>
            <a:off x="8912850" y="2288999"/>
            <a:ext cx="520587" cy="414024"/>
          </a:xfrm>
          <a:prstGeom prst="rect">
            <a:avLst/>
          </a:prstGeom>
          <a:ln w="476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334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1" grpId="0"/>
      <p:bldP spid="32" grpId="0" animBg="1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7">
            <a:extLst>
              <a:ext uri="{FF2B5EF4-FFF2-40B4-BE49-F238E27FC236}">
                <a16:creationId xmlns:a16="http://schemas.microsoft.com/office/drawing/2014/main" id="{48954EF8-3031-4DC3-8479-1EA2073BDB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0DE54-48FF-48F5-ACD4-2B3A3E4A708F}"/>
              </a:ext>
            </a:extLst>
          </p:cNvPr>
          <p:cNvSpPr txBox="1"/>
          <p:nvPr/>
        </p:nvSpPr>
        <p:spPr>
          <a:xfrm>
            <a:off x="3164348" y="184558"/>
            <a:ext cx="545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현대의 상징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6" name="모서리가 둥근 직사각형 12">
            <a:extLst>
              <a:ext uri="{FF2B5EF4-FFF2-40B4-BE49-F238E27FC236}">
                <a16:creationId xmlns:a16="http://schemas.microsoft.com/office/drawing/2014/main" id="{468F42A5-1909-4A47-9E71-7B629F925114}"/>
              </a:ext>
            </a:extLst>
          </p:cNvPr>
          <p:cNvSpPr/>
          <p:nvPr/>
        </p:nvSpPr>
        <p:spPr>
          <a:xfrm>
            <a:off x="1416577" y="3618255"/>
            <a:ext cx="3619246" cy="2355920"/>
          </a:xfrm>
          <a:prstGeom prst="roundRect">
            <a:avLst>
              <a:gd name="adj" fmla="val 12188"/>
            </a:avLst>
          </a:prstGeom>
          <a:solidFill>
            <a:schemeClr val="bg1"/>
          </a:solidFill>
          <a:ln w="476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당시 국가 원수였던 </a:t>
            </a:r>
            <a:r>
              <a:rPr lang="ko-KR" altLang="en-US" sz="1500" b="1" dirty="0" err="1">
                <a:solidFill>
                  <a:schemeClr val="tx1"/>
                </a:solidFill>
              </a:rPr>
              <a:t>쇼와천황</a:t>
            </a:r>
            <a:r>
              <a:rPr lang="en-US" altLang="ko-KR" sz="1500" b="1" dirty="0">
                <a:solidFill>
                  <a:schemeClr val="tx1"/>
                </a:solidFill>
              </a:rPr>
              <a:t>(</a:t>
            </a:r>
            <a:r>
              <a:rPr lang="ko-KR" altLang="en-US" sz="1500" b="1" dirty="0">
                <a:solidFill>
                  <a:schemeClr val="tx1"/>
                </a:solidFill>
              </a:rPr>
              <a:t>재위 </a:t>
            </a:r>
            <a:r>
              <a:rPr lang="en-US" altLang="ko-KR" sz="1500" b="1" dirty="0">
                <a:solidFill>
                  <a:schemeClr val="tx1"/>
                </a:solidFill>
              </a:rPr>
              <a:t>1925~89</a:t>
            </a:r>
            <a:r>
              <a:rPr lang="ko-KR" altLang="en-US" sz="1500" b="1" dirty="0">
                <a:solidFill>
                  <a:schemeClr val="tx1"/>
                </a:solidFill>
              </a:rPr>
              <a:t>년</a:t>
            </a:r>
            <a:r>
              <a:rPr lang="en-US" altLang="ko-KR" sz="1500" b="1" dirty="0">
                <a:solidFill>
                  <a:schemeClr val="tx1"/>
                </a:solidFill>
              </a:rPr>
              <a:t>)</a:t>
            </a:r>
            <a:r>
              <a:rPr lang="ko-KR" altLang="en-US" sz="1500" b="1" dirty="0">
                <a:solidFill>
                  <a:schemeClr val="tx1"/>
                </a:solidFill>
              </a:rPr>
              <a:t>이 패전의 책임을 묻기보단 군부세력에게 이용당한 것을 더욱 동정하고 있었음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ko-KR" altLang="en-US" sz="1400" b="1" dirty="0">
              <a:solidFill>
                <a:schemeClr val="tx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569036F-87D9-48F5-A635-BF949948D5D2}"/>
              </a:ext>
            </a:extLst>
          </p:cNvPr>
          <p:cNvGrpSpPr/>
          <p:nvPr/>
        </p:nvGrpSpPr>
        <p:grpSpPr>
          <a:xfrm>
            <a:off x="2111219" y="1886877"/>
            <a:ext cx="2242667" cy="2156369"/>
            <a:chOff x="542995" y="805544"/>
            <a:chExt cx="6194834" cy="5812970"/>
          </a:xfrm>
        </p:grpSpPr>
        <p:sp>
          <p:nvSpPr>
            <p:cNvPr id="8" name="모서리가 둥근 직사각형 14">
              <a:extLst>
                <a:ext uri="{FF2B5EF4-FFF2-40B4-BE49-F238E27FC236}">
                  <a16:creationId xmlns:a16="http://schemas.microsoft.com/office/drawing/2014/main" id="{DE84BE1E-FBD9-4421-97F9-F11275FCAA6B}"/>
                </a:ext>
              </a:extLst>
            </p:cNvPr>
            <p:cNvSpPr/>
            <p:nvPr/>
          </p:nvSpPr>
          <p:spPr>
            <a:xfrm>
              <a:off x="542995" y="5733143"/>
              <a:ext cx="6194834" cy="885371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" name="모서리가 둥근 직사각형 15">
              <a:extLst>
                <a:ext uri="{FF2B5EF4-FFF2-40B4-BE49-F238E27FC236}">
                  <a16:creationId xmlns:a16="http://schemas.microsoft.com/office/drawing/2014/main" id="{66BF8C4E-3925-4E78-B4B8-95F241DB3796}"/>
                </a:ext>
              </a:extLst>
            </p:cNvPr>
            <p:cNvSpPr/>
            <p:nvPr/>
          </p:nvSpPr>
          <p:spPr>
            <a:xfrm>
              <a:off x="788207" y="6045523"/>
              <a:ext cx="5744222" cy="304802"/>
            </a:xfrm>
            <a:prstGeom prst="roundRect">
              <a:avLst>
                <a:gd name="adj" fmla="val 8926"/>
              </a:avLst>
            </a:pr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" name="자유형 16">
              <a:extLst>
                <a:ext uri="{FF2B5EF4-FFF2-40B4-BE49-F238E27FC236}">
                  <a16:creationId xmlns:a16="http://schemas.microsoft.com/office/drawing/2014/main" id="{F8CF1C13-1DD8-4BA4-A8B8-8B32F16C2E16}"/>
                </a:ext>
              </a:extLst>
            </p:cNvPr>
            <p:cNvSpPr/>
            <p:nvPr/>
          </p:nvSpPr>
          <p:spPr>
            <a:xfrm>
              <a:off x="4619337" y="1172009"/>
              <a:ext cx="1681313" cy="3606671"/>
            </a:xfrm>
            <a:custGeom>
              <a:avLst/>
              <a:gdLst>
                <a:gd name="connsiteX0" fmla="*/ 1378229 w 1681313"/>
                <a:gd name="connsiteY0" fmla="*/ 0 h 3606671"/>
                <a:gd name="connsiteX1" fmla="*/ 1403942 w 1681313"/>
                <a:gd name="connsiteY1" fmla="*/ 9736 h 3606671"/>
                <a:gd name="connsiteX2" fmla="*/ 1662869 w 1681313"/>
                <a:gd name="connsiteY2" fmla="*/ 562449 h 3606671"/>
                <a:gd name="connsiteX3" fmla="*/ 1355082 w 1681313"/>
                <a:gd name="connsiteY3" fmla="*/ 3409425 h 3606671"/>
                <a:gd name="connsiteX4" fmla="*/ 1378571 w 1681313"/>
                <a:gd name="connsiteY4" fmla="*/ 3606671 h 3606671"/>
                <a:gd name="connsiteX5" fmla="*/ 1370379 w 1681313"/>
                <a:gd name="connsiteY5" fmla="*/ 3588685 h 3606671"/>
                <a:gd name="connsiteX6" fmla="*/ 1245187 w 1681313"/>
                <a:gd name="connsiteY6" fmla="*/ 3316404 h 3606671"/>
                <a:gd name="connsiteX7" fmla="*/ 219733 w 1681313"/>
                <a:gd name="connsiteY7" fmla="*/ 1598475 h 3606671"/>
                <a:gd name="connsiteX8" fmla="*/ 53317 w 1681313"/>
                <a:gd name="connsiteY8" fmla="*/ 845733 h 3606671"/>
                <a:gd name="connsiteX9" fmla="*/ 922521 w 1681313"/>
                <a:gd name="connsiteY9" fmla="*/ 441150 h 3606671"/>
                <a:gd name="connsiteX10" fmla="*/ 1364313 w 1681313"/>
                <a:gd name="connsiteY10" fmla="*/ 19287 h 3606671"/>
                <a:gd name="connsiteX11" fmla="*/ 1378229 w 1681313"/>
                <a:gd name="connsiteY11" fmla="*/ 0 h 360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313" h="3606671">
                  <a:moveTo>
                    <a:pt x="1378229" y="0"/>
                  </a:moveTo>
                  <a:lnTo>
                    <a:pt x="1403942" y="9736"/>
                  </a:lnTo>
                  <a:cubicBezTo>
                    <a:pt x="1622487" y="108358"/>
                    <a:pt x="1726369" y="277758"/>
                    <a:pt x="1662869" y="562449"/>
                  </a:cubicBezTo>
                  <a:cubicBezTo>
                    <a:pt x="1360790" y="1951738"/>
                    <a:pt x="1288332" y="2716460"/>
                    <a:pt x="1355082" y="3409425"/>
                  </a:cubicBezTo>
                  <a:lnTo>
                    <a:pt x="1378571" y="3606671"/>
                  </a:lnTo>
                  <a:lnTo>
                    <a:pt x="1370379" y="3588685"/>
                  </a:lnTo>
                  <a:cubicBezTo>
                    <a:pt x="1337917" y="3517441"/>
                    <a:pt x="1296852" y="3427627"/>
                    <a:pt x="1245187" y="3316404"/>
                  </a:cubicBezTo>
                  <a:cubicBezTo>
                    <a:pt x="831868" y="2426623"/>
                    <a:pt x="418378" y="2010254"/>
                    <a:pt x="219733" y="1598475"/>
                  </a:cubicBezTo>
                  <a:cubicBezTo>
                    <a:pt x="21088" y="1186697"/>
                    <a:pt x="-63814" y="1038621"/>
                    <a:pt x="53317" y="845733"/>
                  </a:cubicBezTo>
                  <a:cubicBezTo>
                    <a:pt x="170448" y="652846"/>
                    <a:pt x="704022" y="578891"/>
                    <a:pt x="922521" y="441150"/>
                  </a:cubicBezTo>
                  <a:cubicBezTo>
                    <a:pt x="1141021" y="303409"/>
                    <a:pt x="1256843" y="135657"/>
                    <a:pt x="1364313" y="19287"/>
                  </a:cubicBezTo>
                  <a:lnTo>
                    <a:pt x="1378229" y="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1" name="자유형 17">
              <a:extLst>
                <a:ext uri="{FF2B5EF4-FFF2-40B4-BE49-F238E27FC236}">
                  <a16:creationId xmlns:a16="http://schemas.microsoft.com/office/drawing/2014/main" id="{8E256C7B-8174-4DB9-BFB5-4BE7CB61975B}"/>
                </a:ext>
              </a:extLst>
            </p:cNvPr>
            <p:cNvSpPr/>
            <p:nvPr/>
          </p:nvSpPr>
          <p:spPr>
            <a:xfrm>
              <a:off x="1011964" y="805544"/>
              <a:ext cx="5328298" cy="5522684"/>
            </a:xfrm>
            <a:custGeom>
              <a:avLst/>
              <a:gdLst>
                <a:gd name="connsiteX0" fmla="*/ 683726 w 5328298"/>
                <a:gd name="connsiteY0" fmla="*/ 0 h 5522684"/>
                <a:gd name="connsiteX1" fmla="*/ 4910785 w 5328298"/>
                <a:gd name="connsiteY1" fmla="*/ 338137 h 5522684"/>
                <a:gd name="connsiteX2" fmla="*/ 4985601 w 5328298"/>
                <a:gd name="connsiteY2" fmla="*/ 366464 h 5522684"/>
                <a:gd name="connsiteX3" fmla="*/ 4971685 w 5328298"/>
                <a:gd name="connsiteY3" fmla="*/ 385751 h 5522684"/>
                <a:gd name="connsiteX4" fmla="*/ 4529893 w 5328298"/>
                <a:gd name="connsiteY4" fmla="*/ 807614 h 5522684"/>
                <a:gd name="connsiteX5" fmla="*/ 3660689 w 5328298"/>
                <a:gd name="connsiteY5" fmla="*/ 1212197 h 5522684"/>
                <a:gd name="connsiteX6" fmla="*/ 3827105 w 5328298"/>
                <a:gd name="connsiteY6" fmla="*/ 1964939 h 5522684"/>
                <a:gd name="connsiteX7" fmla="*/ 4852559 w 5328298"/>
                <a:gd name="connsiteY7" fmla="*/ 3682868 h 5522684"/>
                <a:gd name="connsiteX8" fmla="*/ 4977751 w 5328298"/>
                <a:gd name="connsiteY8" fmla="*/ 3955149 h 5522684"/>
                <a:gd name="connsiteX9" fmla="*/ 4985943 w 5328298"/>
                <a:gd name="connsiteY9" fmla="*/ 3973135 h 5522684"/>
                <a:gd name="connsiteX10" fmla="*/ 4989735 w 5328298"/>
                <a:gd name="connsiteY10" fmla="*/ 4004978 h 5522684"/>
                <a:gd name="connsiteX11" fmla="*/ 5328298 w 5328298"/>
                <a:gd name="connsiteY11" fmla="*/ 5522684 h 5522684"/>
                <a:gd name="connsiteX12" fmla="*/ 103155 w 5328298"/>
                <a:gd name="connsiteY12" fmla="*/ 5522684 h 5522684"/>
                <a:gd name="connsiteX13" fmla="*/ 683726 w 5328298"/>
                <a:gd name="connsiteY13" fmla="*/ 0 h 552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28298" h="5522684">
                  <a:moveTo>
                    <a:pt x="683726" y="0"/>
                  </a:moveTo>
                  <a:cubicBezTo>
                    <a:pt x="1935583" y="551543"/>
                    <a:pt x="4052855" y="66221"/>
                    <a:pt x="4910785" y="338137"/>
                  </a:cubicBezTo>
                  <a:lnTo>
                    <a:pt x="4985601" y="366464"/>
                  </a:lnTo>
                  <a:lnTo>
                    <a:pt x="4971685" y="385751"/>
                  </a:lnTo>
                  <a:cubicBezTo>
                    <a:pt x="4864215" y="502121"/>
                    <a:pt x="4748393" y="669873"/>
                    <a:pt x="4529893" y="807614"/>
                  </a:cubicBezTo>
                  <a:cubicBezTo>
                    <a:pt x="4311394" y="945355"/>
                    <a:pt x="3777820" y="1019310"/>
                    <a:pt x="3660689" y="1212197"/>
                  </a:cubicBezTo>
                  <a:cubicBezTo>
                    <a:pt x="3543558" y="1405085"/>
                    <a:pt x="3628460" y="1553161"/>
                    <a:pt x="3827105" y="1964939"/>
                  </a:cubicBezTo>
                  <a:cubicBezTo>
                    <a:pt x="4025750" y="2376718"/>
                    <a:pt x="4439240" y="2793087"/>
                    <a:pt x="4852559" y="3682868"/>
                  </a:cubicBezTo>
                  <a:cubicBezTo>
                    <a:pt x="4904224" y="3794091"/>
                    <a:pt x="4945289" y="3883905"/>
                    <a:pt x="4977751" y="3955149"/>
                  </a:cubicBezTo>
                  <a:lnTo>
                    <a:pt x="4985943" y="3973135"/>
                  </a:lnTo>
                  <a:lnTo>
                    <a:pt x="4989735" y="4004978"/>
                  </a:lnTo>
                  <a:cubicBezTo>
                    <a:pt x="5054114" y="4460874"/>
                    <a:pt x="5175898" y="4912177"/>
                    <a:pt x="5328298" y="5522684"/>
                  </a:cubicBezTo>
                  <a:lnTo>
                    <a:pt x="103155" y="5522684"/>
                  </a:lnTo>
                  <a:cubicBezTo>
                    <a:pt x="-525798" y="3265713"/>
                    <a:pt x="1980336" y="2561772"/>
                    <a:pt x="68372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45C7936-193E-4351-A093-767E3D4F7CE9}"/>
              </a:ext>
            </a:extLst>
          </p:cNvPr>
          <p:cNvSpPr/>
          <p:nvPr/>
        </p:nvSpPr>
        <p:spPr>
          <a:xfrm>
            <a:off x="3693589" y="2307213"/>
            <a:ext cx="467480" cy="414024"/>
          </a:xfrm>
          <a:prstGeom prst="rect">
            <a:avLst/>
          </a:prstGeom>
          <a:ln w="476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03</a:t>
            </a:r>
          </a:p>
        </p:txBody>
      </p:sp>
      <p:sp>
        <p:nvSpPr>
          <p:cNvPr id="14" name="모서리가 둥근 직사각형 20">
            <a:extLst>
              <a:ext uri="{FF2B5EF4-FFF2-40B4-BE49-F238E27FC236}">
                <a16:creationId xmlns:a16="http://schemas.microsoft.com/office/drawing/2014/main" id="{8AB2E44E-03F2-4967-B5D2-214186CDE693}"/>
              </a:ext>
            </a:extLst>
          </p:cNvPr>
          <p:cNvSpPr/>
          <p:nvPr/>
        </p:nvSpPr>
        <p:spPr>
          <a:xfrm>
            <a:off x="6631413" y="3622716"/>
            <a:ext cx="3728067" cy="2376626"/>
          </a:xfrm>
          <a:prstGeom prst="roundRect">
            <a:avLst>
              <a:gd name="adj" fmla="val 12188"/>
            </a:avLst>
          </a:prstGeom>
          <a:solidFill>
            <a:schemeClr val="bg1"/>
          </a:solidFill>
          <a:ln w="476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C9F2443-20CB-463F-973E-0C4FF8E1167F}"/>
              </a:ext>
            </a:extLst>
          </p:cNvPr>
          <p:cNvGrpSpPr/>
          <p:nvPr/>
        </p:nvGrpSpPr>
        <p:grpSpPr>
          <a:xfrm>
            <a:off x="7395587" y="1920147"/>
            <a:ext cx="2277518" cy="2167488"/>
            <a:chOff x="542995" y="805544"/>
            <a:chExt cx="6194834" cy="5812970"/>
          </a:xfrm>
        </p:grpSpPr>
        <p:sp>
          <p:nvSpPr>
            <p:cNvPr id="16" name="모서리가 둥근 직사각형 22">
              <a:extLst>
                <a:ext uri="{FF2B5EF4-FFF2-40B4-BE49-F238E27FC236}">
                  <a16:creationId xmlns:a16="http://schemas.microsoft.com/office/drawing/2014/main" id="{5289FA1C-6D96-46DD-80FB-FC2FBE1DB90E}"/>
                </a:ext>
              </a:extLst>
            </p:cNvPr>
            <p:cNvSpPr/>
            <p:nvPr/>
          </p:nvSpPr>
          <p:spPr>
            <a:xfrm>
              <a:off x="542995" y="5733143"/>
              <a:ext cx="6194834" cy="885371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모서리가 둥근 직사각형 23">
              <a:extLst>
                <a:ext uri="{FF2B5EF4-FFF2-40B4-BE49-F238E27FC236}">
                  <a16:creationId xmlns:a16="http://schemas.microsoft.com/office/drawing/2014/main" id="{5A46DE2D-3388-4351-8C3E-48E4E5AE141D}"/>
                </a:ext>
              </a:extLst>
            </p:cNvPr>
            <p:cNvSpPr/>
            <p:nvPr/>
          </p:nvSpPr>
          <p:spPr>
            <a:xfrm>
              <a:off x="788207" y="6045523"/>
              <a:ext cx="5744222" cy="304802"/>
            </a:xfrm>
            <a:prstGeom prst="roundRect">
              <a:avLst>
                <a:gd name="adj" fmla="val 8926"/>
              </a:avLst>
            </a:pr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8" name="자유형 24">
              <a:extLst>
                <a:ext uri="{FF2B5EF4-FFF2-40B4-BE49-F238E27FC236}">
                  <a16:creationId xmlns:a16="http://schemas.microsoft.com/office/drawing/2014/main" id="{1EBC8E8A-86E5-46E4-9855-200AE67A699F}"/>
                </a:ext>
              </a:extLst>
            </p:cNvPr>
            <p:cNvSpPr/>
            <p:nvPr/>
          </p:nvSpPr>
          <p:spPr>
            <a:xfrm>
              <a:off x="4619337" y="1172009"/>
              <a:ext cx="1681313" cy="3606671"/>
            </a:xfrm>
            <a:custGeom>
              <a:avLst/>
              <a:gdLst>
                <a:gd name="connsiteX0" fmla="*/ 1378229 w 1681313"/>
                <a:gd name="connsiteY0" fmla="*/ 0 h 3606671"/>
                <a:gd name="connsiteX1" fmla="*/ 1403942 w 1681313"/>
                <a:gd name="connsiteY1" fmla="*/ 9736 h 3606671"/>
                <a:gd name="connsiteX2" fmla="*/ 1662869 w 1681313"/>
                <a:gd name="connsiteY2" fmla="*/ 562449 h 3606671"/>
                <a:gd name="connsiteX3" fmla="*/ 1355082 w 1681313"/>
                <a:gd name="connsiteY3" fmla="*/ 3409425 h 3606671"/>
                <a:gd name="connsiteX4" fmla="*/ 1378571 w 1681313"/>
                <a:gd name="connsiteY4" fmla="*/ 3606671 h 3606671"/>
                <a:gd name="connsiteX5" fmla="*/ 1370379 w 1681313"/>
                <a:gd name="connsiteY5" fmla="*/ 3588685 h 3606671"/>
                <a:gd name="connsiteX6" fmla="*/ 1245187 w 1681313"/>
                <a:gd name="connsiteY6" fmla="*/ 3316404 h 3606671"/>
                <a:gd name="connsiteX7" fmla="*/ 219733 w 1681313"/>
                <a:gd name="connsiteY7" fmla="*/ 1598475 h 3606671"/>
                <a:gd name="connsiteX8" fmla="*/ 53317 w 1681313"/>
                <a:gd name="connsiteY8" fmla="*/ 845733 h 3606671"/>
                <a:gd name="connsiteX9" fmla="*/ 922521 w 1681313"/>
                <a:gd name="connsiteY9" fmla="*/ 441150 h 3606671"/>
                <a:gd name="connsiteX10" fmla="*/ 1364313 w 1681313"/>
                <a:gd name="connsiteY10" fmla="*/ 19287 h 3606671"/>
                <a:gd name="connsiteX11" fmla="*/ 1378229 w 1681313"/>
                <a:gd name="connsiteY11" fmla="*/ 0 h 360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313" h="3606671">
                  <a:moveTo>
                    <a:pt x="1378229" y="0"/>
                  </a:moveTo>
                  <a:lnTo>
                    <a:pt x="1403942" y="9736"/>
                  </a:lnTo>
                  <a:cubicBezTo>
                    <a:pt x="1622487" y="108358"/>
                    <a:pt x="1726369" y="277758"/>
                    <a:pt x="1662869" y="562449"/>
                  </a:cubicBezTo>
                  <a:cubicBezTo>
                    <a:pt x="1360790" y="1951738"/>
                    <a:pt x="1288332" y="2716460"/>
                    <a:pt x="1355082" y="3409425"/>
                  </a:cubicBezTo>
                  <a:lnTo>
                    <a:pt x="1378571" y="3606671"/>
                  </a:lnTo>
                  <a:lnTo>
                    <a:pt x="1370379" y="3588685"/>
                  </a:lnTo>
                  <a:cubicBezTo>
                    <a:pt x="1337917" y="3517441"/>
                    <a:pt x="1296852" y="3427627"/>
                    <a:pt x="1245187" y="3316404"/>
                  </a:cubicBezTo>
                  <a:cubicBezTo>
                    <a:pt x="831868" y="2426623"/>
                    <a:pt x="418378" y="2010254"/>
                    <a:pt x="219733" y="1598475"/>
                  </a:cubicBezTo>
                  <a:cubicBezTo>
                    <a:pt x="21088" y="1186697"/>
                    <a:pt x="-63814" y="1038621"/>
                    <a:pt x="53317" y="845733"/>
                  </a:cubicBezTo>
                  <a:cubicBezTo>
                    <a:pt x="170448" y="652846"/>
                    <a:pt x="704022" y="578891"/>
                    <a:pt x="922521" y="441150"/>
                  </a:cubicBezTo>
                  <a:cubicBezTo>
                    <a:pt x="1141021" y="303409"/>
                    <a:pt x="1256843" y="135657"/>
                    <a:pt x="1364313" y="19287"/>
                  </a:cubicBezTo>
                  <a:lnTo>
                    <a:pt x="1378229" y="0"/>
                  </a:ln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9" name="자유형 25">
              <a:extLst>
                <a:ext uri="{FF2B5EF4-FFF2-40B4-BE49-F238E27FC236}">
                  <a16:creationId xmlns:a16="http://schemas.microsoft.com/office/drawing/2014/main" id="{32BF305B-EEE6-42F8-96BA-C20B491F6091}"/>
                </a:ext>
              </a:extLst>
            </p:cNvPr>
            <p:cNvSpPr/>
            <p:nvPr/>
          </p:nvSpPr>
          <p:spPr>
            <a:xfrm>
              <a:off x="1011964" y="805544"/>
              <a:ext cx="5328298" cy="5522684"/>
            </a:xfrm>
            <a:custGeom>
              <a:avLst/>
              <a:gdLst>
                <a:gd name="connsiteX0" fmla="*/ 683726 w 5328298"/>
                <a:gd name="connsiteY0" fmla="*/ 0 h 5522684"/>
                <a:gd name="connsiteX1" fmla="*/ 4910785 w 5328298"/>
                <a:gd name="connsiteY1" fmla="*/ 338137 h 5522684"/>
                <a:gd name="connsiteX2" fmla="*/ 4985601 w 5328298"/>
                <a:gd name="connsiteY2" fmla="*/ 366464 h 5522684"/>
                <a:gd name="connsiteX3" fmla="*/ 4971685 w 5328298"/>
                <a:gd name="connsiteY3" fmla="*/ 385751 h 5522684"/>
                <a:gd name="connsiteX4" fmla="*/ 4529893 w 5328298"/>
                <a:gd name="connsiteY4" fmla="*/ 807614 h 5522684"/>
                <a:gd name="connsiteX5" fmla="*/ 3660689 w 5328298"/>
                <a:gd name="connsiteY5" fmla="*/ 1212197 h 5522684"/>
                <a:gd name="connsiteX6" fmla="*/ 3827105 w 5328298"/>
                <a:gd name="connsiteY6" fmla="*/ 1964939 h 5522684"/>
                <a:gd name="connsiteX7" fmla="*/ 4852559 w 5328298"/>
                <a:gd name="connsiteY7" fmla="*/ 3682868 h 5522684"/>
                <a:gd name="connsiteX8" fmla="*/ 4977751 w 5328298"/>
                <a:gd name="connsiteY8" fmla="*/ 3955149 h 5522684"/>
                <a:gd name="connsiteX9" fmla="*/ 4985943 w 5328298"/>
                <a:gd name="connsiteY9" fmla="*/ 3973135 h 5522684"/>
                <a:gd name="connsiteX10" fmla="*/ 4989735 w 5328298"/>
                <a:gd name="connsiteY10" fmla="*/ 4004978 h 5522684"/>
                <a:gd name="connsiteX11" fmla="*/ 5328298 w 5328298"/>
                <a:gd name="connsiteY11" fmla="*/ 5522684 h 5522684"/>
                <a:gd name="connsiteX12" fmla="*/ 103155 w 5328298"/>
                <a:gd name="connsiteY12" fmla="*/ 5522684 h 5522684"/>
                <a:gd name="connsiteX13" fmla="*/ 683726 w 5328298"/>
                <a:gd name="connsiteY13" fmla="*/ 0 h 552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28298" h="5522684">
                  <a:moveTo>
                    <a:pt x="683726" y="0"/>
                  </a:moveTo>
                  <a:cubicBezTo>
                    <a:pt x="1935583" y="551543"/>
                    <a:pt x="4052855" y="66221"/>
                    <a:pt x="4910785" y="338137"/>
                  </a:cubicBezTo>
                  <a:lnTo>
                    <a:pt x="4985601" y="366464"/>
                  </a:lnTo>
                  <a:lnTo>
                    <a:pt x="4971685" y="385751"/>
                  </a:lnTo>
                  <a:cubicBezTo>
                    <a:pt x="4864215" y="502121"/>
                    <a:pt x="4748393" y="669873"/>
                    <a:pt x="4529893" y="807614"/>
                  </a:cubicBezTo>
                  <a:cubicBezTo>
                    <a:pt x="4311394" y="945355"/>
                    <a:pt x="3777820" y="1019310"/>
                    <a:pt x="3660689" y="1212197"/>
                  </a:cubicBezTo>
                  <a:cubicBezTo>
                    <a:pt x="3543558" y="1405085"/>
                    <a:pt x="3628460" y="1553161"/>
                    <a:pt x="3827105" y="1964939"/>
                  </a:cubicBezTo>
                  <a:cubicBezTo>
                    <a:pt x="4025750" y="2376718"/>
                    <a:pt x="4439240" y="2793087"/>
                    <a:pt x="4852559" y="3682868"/>
                  </a:cubicBezTo>
                  <a:cubicBezTo>
                    <a:pt x="4904224" y="3794091"/>
                    <a:pt x="4945289" y="3883905"/>
                    <a:pt x="4977751" y="3955149"/>
                  </a:cubicBezTo>
                  <a:lnTo>
                    <a:pt x="4985943" y="3973135"/>
                  </a:lnTo>
                  <a:lnTo>
                    <a:pt x="4989735" y="4004978"/>
                  </a:lnTo>
                  <a:cubicBezTo>
                    <a:pt x="5054114" y="4460874"/>
                    <a:pt x="5175898" y="4912177"/>
                    <a:pt x="5328298" y="5522684"/>
                  </a:cubicBezTo>
                  <a:lnTo>
                    <a:pt x="103155" y="5522684"/>
                  </a:lnTo>
                  <a:cubicBezTo>
                    <a:pt x="-525798" y="3265713"/>
                    <a:pt x="1980336" y="2561772"/>
                    <a:pt x="68372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7B410A0-1D25-4222-930E-51CC7B1D5DF4}"/>
              </a:ext>
            </a:extLst>
          </p:cNvPr>
          <p:cNvSpPr/>
          <p:nvPr/>
        </p:nvSpPr>
        <p:spPr>
          <a:xfrm>
            <a:off x="6727971" y="4263959"/>
            <a:ext cx="3514987" cy="15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300" b="1" dirty="0"/>
              <a:t>그 결과 연합군 사령부는 국민통합의 상징으로서 천황제는 유지하되 천황주권제는 폐지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천황의 정치적 실권은 모두 박탈하여 형식적인 역할만 인정하는 방안 결정</a:t>
            </a:r>
            <a:r>
              <a:rPr lang="en-US" altLang="ko-KR" sz="1300" b="1" dirty="0"/>
              <a:t>. </a:t>
            </a:r>
            <a:r>
              <a:rPr lang="ko-KR" altLang="en-US" sz="1300" b="1" dirty="0"/>
              <a:t>상징천황제 규정</a:t>
            </a:r>
            <a:r>
              <a:rPr lang="en-US" altLang="ko-KR" sz="1300" b="1" dirty="0"/>
              <a:t>.→</a:t>
            </a:r>
            <a:r>
              <a:rPr lang="ko-KR" altLang="en-US" sz="1300" b="1" dirty="0"/>
              <a:t>대다수 일본인들 지지함</a:t>
            </a:r>
            <a:r>
              <a:rPr lang="en-US" altLang="ko-KR" sz="1300" b="1" dirty="0"/>
              <a:t>.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28D9B32-5390-4EFF-A69B-30E8F9E5903E}"/>
              </a:ext>
            </a:extLst>
          </p:cNvPr>
          <p:cNvSpPr/>
          <p:nvPr/>
        </p:nvSpPr>
        <p:spPr>
          <a:xfrm>
            <a:off x="8954795" y="2297388"/>
            <a:ext cx="520587" cy="414024"/>
          </a:xfrm>
          <a:prstGeom prst="rect">
            <a:avLst/>
          </a:prstGeom>
          <a:ln w="476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0347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 animBg="1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7">
            <a:extLst>
              <a:ext uri="{FF2B5EF4-FFF2-40B4-BE49-F238E27FC236}">
                <a16:creationId xmlns:a16="http://schemas.microsoft.com/office/drawing/2014/main" id="{97494991-5CC2-450D-8F3B-A1A62D1A6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94663-EDC6-4DD8-9C0B-91ECDD9053FA}"/>
              </a:ext>
            </a:extLst>
          </p:cNvPr>
          <p:cNvSpPr txBox="1"/>
          <p:nvPr/>
        </p:nvSpPr>
        <p:spPr>
          <a:xfrm>
            <a:off x="3164348" y="184558"/>
            <a:ext cx="545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일본 역대 천황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4BCBC51-29E3-4451-B16E-4E4EB0B7B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33" y="1733653"/>
            <a:ext cx="9652755" cy="4160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304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22CC7214-EFC4-49E6-B801-3CFC3AC80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78F17-C794-4E69-9ED6-6B2F36BD1BD3}"/>
              </a:ext>
            </a:extLst>
          </p:cNvPr>
          <p:cNvSpPr txBox="1"/>
          <p:nvPr/>
        </p:nvSpPr>
        <p:spPr>
          <a:xfrm>
            <a:off x="2709644" y="83890"/>
            <a:ext cx="628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목차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6522EEB3-C966-442B-850E-47847CA39385}"/>
              </a:ext>
            </a:extLst>
          </p:cNvPr>
          <p:cNvSpPr/>
          <p:nvPr/>
        </p:nvSpPr>
        <p:spPr>
          <a:xfrm>
            <a:off x="2550255" y="1317071"/>
            <a:ext cx="1023458" cy="973123"/>
          </a:xfrm>
          <a:prstGeom prst="ellipse">
            <a:avLst/>
          </a:prstGeom>
          <a:solidFill>
            <a:srgbClr val="43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endParaRPr lang="ko-KR" altLang="en-US" sz="400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5858A91D-E534-487C-B97C-9E05FEABA8ED}"/>
              </a:ext>
            </a:extLst>
          </p:cNvPr>
          <p:cNvSpPr/>
          <p:nvPr/>
        </p:nvSpPr>
        <p:spPr>
          <a:xfrm>
            <a:off x="2550255" y="2430708"/>
            <a:ext cx="1023458" cy="973123"/>
          </a:xfrm>
          <a:prstGeom prst="ellipse">
            <a:avLst/>
          </a:prstGeom>
          <a:solidFill>
            <a:srgbClr val="43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endParaRPr lang="ko-KR" altLang="en-US" sz="4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24E68FF-8259-437B-A9B2-F0A8DFDAB84B}"/>
              </a:ext>
            </a:extLst>
          </p:cNvPr>
          <p:cNvSpPr/>
          <p:nvPr/>
        </p:nvSpPr>
        <p:spPr>
          <a:xfrm>
            <a:off x="2550255" y="3532810"/>
            <a:ext cx="1023458" cy="973123"/>
          </a:xfrm>
          <a:prstGeom prst="ellipse">
            <a:avLst/>
          </a:prstGeom>
          <a:solidFill>
            <a:srgbClr val="43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endParaRPr lang="ko-KR" altLang="en-US" sz="4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761529A-F43C-4735-9260-6519C5535089}"/>
              </a:ext>
            </a:extLst>
          </p:cNvPr>
          <p:cNvSpPr/>
          <p:nvPr/>
        </p:nvSpPr>
        <p:spPr>
          <a:xfrm>
            <a:off x="2550255" y="4645400"/>
            <a:ext cx="1023458" cy="973123"/>
          </a:xfrm>
          <a:prstGeom prst="ellipse">
            <a:avLst/>
          </a:prstGeom>
          <a:solidFill>
            <a:srgbClr val="43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endParaRPr lang="ko-KR" altLang="en-US" sz="4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5A0E11B-907C-419A-B416-0168F79432F5}"/>
              </a:ext>
            </a:extLst>
          </p:cNvPr>
          <p:cNvCxnSpPr>
            <a:cxnSpLocks/>
          </p:cNvCxnSpPr>
          <p:nvPr/>
        </p:nvCxnSpPr>
        <p:spPr>
          <a:xfrm>
            <a:off x="3573713" y="1803632"/>
            <a:ext cx="35233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D1DE1C61-2324-4949-A56D-B27C1C1CDB90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3573713" y="2917270"/>
            <a:ext cx="35233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E3351984-D02E-43D3-B4F2-A2BCA6B6031D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3573713" y="4016228"/>
            <a:ext cx="352337" cy="3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AAC0FE3D-AAE5-447C-9ACB-59A90C05A6A8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3573713" y="5131962"/>
            <a:ext cx="35233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타원 43">
            <a:extLst>
              <a:ext uri="{FF2B5EF4-FFF2-40B4-BE49-F238E27FC236}">
                <a16:creationId xmlns:a16="http://schemas.microsoft.com/office/drawing/2014/main" id="{CB1E3465-CD51-41CE-856E-A3A7906EB465}"/>
              </a:ext>
            </a:extLst>
          </p:cNvPr>
          <p:cNvSpPr/>
          <p:nvPr/>
        </p:nvSpPr>
        <p:spPr>
          <a:xfrm>
            <a:off x="2550255" y="5761135"/>
            <a:ext cx="1023458" cy="973123"/>
          </a:xfrm>
          <a:prstGeom prst="ellipse">
            <a:avLst/>
          </a:prstGeom>
          <a:solidFill>
            <a:srgbClr val="43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5</a:t>
            </a:r>
            <a:endParaRPr lang="ko-KR" altLang="en-US" sz="4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EC99AB0B-D8A6-46EA-A0FB-F34C1DD5B68E}"/>
              </a:ext>
            </a:extLst>
          </p:cNvPr>
          <p:cNvCxnSpPr>
            <a:cxnSpLocks/>
            <a:stCxn id="44" idx="6"/>
          </p:cNvCxnSpPr>
          <p:nvPr/>
        </p:nvCxnSpPr>
        <p:spPr>
          <a:xfrm>
            <a:off x="3573713" y="6247697"/>
            <a:ext cx="35233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2ADE8AA1-6AE9-48FB-88D3-C02233C6EAC6}"/>
              </a:ext>
            </a:extLst>
          </p:cNvPr>
          <p:cNvSpPr/>
          <p:nvPr/>
        </p:nvSpPr>
        <p:spPr>
          <a:xfrm>
            <a:off x="3926050" y="1360144"/>
            <a:ext cx="5461233" cy="9731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고대의 일본 </a:t>
            </a:r>
            <a:r>
              <a:rPr lang="ko-KR" altLang="en-US" sz="2400" dirty="0" err="1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천황가</a:t>
            </a:r>
            <a:endParaRPr lang="ko-KR" altLang="en-US" sz="24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63D4F4DC-0299-4B81-B8D5-2EAAA881E4B0}"/>
              </a:ext>
            </a:extLst>
          </p:cNvPr>
          <p:cNvSpPr/>
          <p:nvPr/>
        </p:nvSpPr>
        <p:spPr>
          <a:xfrm>
            <a:off x="3926050" y="2472734"/>
            <a:ext cx="5461233" cy="9731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막부시대의 </a:t>
            </a:r>
            <a:r>
              <a:rPr lang="ko-KR" altLang="en-US" sz="2400" dirty="0" err="1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24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EE731E75-66C6-4651-BB89-98DB661D4D5C}"/>
              </a:ext>
            </a:extLst>
          </p:cNvPr>
          <p:cNvSpPr/>
          <p:nvPr/>
        </p:nvSpPr>
        <p:spPr>
          <a:xfrm>
            <a:off x="3926050" y="3600986"/>
            <a:ext cx="5461233" cy="9731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존왕사상과</a:t>
            </a:r>
            <a:r>
              <a:rPr lang="ko-KR" altLang="en-US" sz="24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24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C3CD7286-431F-422A-90A6-01B5506A143B}"/>
              </a:ext>
            </a:extLst>
          </p:cNvPr>
          <p:cNvSpPr/>
          <p:nvPr/>
        </p:nvSpPr>
        <p:spPr>
          <a:xfrm>
            <a:off x="3926050" y="4742938"/>
            <a:ext cx="5461233" cy="9731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입헌전제군주기의 </a:t>
            </a:r>
            <a:r>
              <a:rPr lang="ko-KR" altLang="en-US" sz="2400" dirty="0" err="1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24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E243A060-E7A1-49FA-A97B-E559828C50BC}"/>
              </a:ext>
            </a:extLst>
          </p:cNvPr>
          <p:cNvSpPr/>
          <p:nvPr/>
        </p:nvSpPr>
        <p:spPr>
          <a:xfrm>
            <a:off x="3942828" y="5863910"/>
            <a:ext cx="5461233" cy="9731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현대의 상징</a:t>
            </a:r>
            <a:r>
              <a:rPr lang="en-US" altLang="ko-KR" sz="24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24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16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28846D2A-F995-4B7F-A333-9F8BBFA50A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A984D-F5AB-492E-9BF9-1A8E3EA2102A}"/>
              </a:ext>
            </a:extLst>
          </p:cNvPr>
          <p:cNvSpPr txBox="1"/>
          <p:nvPr/>
        </p:nvSpPr>
        <p:spPr>
          <a:xfrm>
            <a:off x="3164348" y="184558"/>
            <a:ext cx="545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 관련 동영상 링크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3C2987F-2641-438D-BFF5-E8748B44F1FE}"/>
              </a:ext>
            </a:extLst>
          </p:cNvPr>
          <p:cNvSpPr/>
          <p:nvPr/>
        </p:nvSpPr>
        <p:spPr>
          <a:xfrm>
            <a:off x="2637365" y="2497551"/>
            <a:ext cx="6917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♥일본 천황에 관한 흥미로운 사실들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7ECD764-D5DE-4A21-A7FF-5A018B4B84B3}"/>
              </a:ext>
            </a:extLst>
          </p:cNvPr>
          <p:cNvSpPr/>
          <p:nvPr/>
        </p:nvSpPr>
        <p:spPr>
          <a:xfrm>
            <a:off x="2656603" y="3948848"/>
            <a:ext cx="687880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♥아키히토 일왕에 관한 재밌는 사실들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57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3BA1D5E8-C70B-4066-9994-6BD1D9A8E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4ABB67-BB57-482F-A87D-64E7A1FB7712}"/>
              </a:ext>
            </a:extLst>
          </p:cNvPr>
          <p:cNvSpPr txBox="1"/>
          <p:nvPr/>
        </p:nvSpPr>
        <p:spPr>
          <a:xfrm>
            <a:off x="3902581" y="184558"/>
            <a:ext cx="40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들어가기에 앞서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…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aphicFrame>
        <p:nvGraphicFramePr>
          <p:cNvPr id="40" name="다이어그램 39">
            <a:extLst>
              <a:ext uri="{FF2B5EF4-FFF2-40B4-BE49-F238E27FC236}">
                <a16:creationId xmlns:a16="http://schemas.microsoft.com/office/drawing/2014/main" id="{FD0EF2E4-3FD4-4C7E-A345-9902E10DB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588517"/>
              </p:ext>
            </p:extLst>
          </p:nvPr>
        </p:nvGraphicFramePr>
        <p:xfrm>
          <a:off x="2266892" y="1488999"/>
          <a:ext cx="7481116" cy="464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DF528-185E-4893-9A92-4AFC491FDBDB}"/>
              </a:ext>
            </a:extLst>
          </p:cNvPr>
          <p:cNvSpPr txBox="1"/>
          <p:nvPr/>
        </p:nvSpPr>
        <p:spPr>
          <a:xfrm>
            <a:off x="3902581" y="184558"/>
            <a:ext cx="40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고대의 일본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천황가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E3A50-8440-4E63-A9BA-B7D52B3111A2}"/>
              </a:ext>
            </a:extLst>
          </p:cNvPr>
          <p:cNvSpPr txBox="1"/>
          <p:nvPr/>
        </p:nvSpPr>
        <p:spPr>
          <a:xfrm>
            <a:off x="897622" y="1417739"/>
            <a:ext cx="10133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ko-KR" altLang="en-US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aphicFrame>
        <p:nvGraphicFramePr>
          <p:cNvPr id="31" name="다이어그램 30">
            <a:extLst>
              <a:ext uri="{FF2B5EF4-FFF2-40B4-BE49-F238E27FC236}">
                <a16:creationId xmlns:a16="http://schemas.microsoft.com/office/drawing/2014/main" id="{6949F78A-BF77-49E3-A0AC-0EA68C7F5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450019"/>
              </p:ext>
            </p:extLst>
          </p:nvPr>
        </p:nvGraphicFramePr>
        <p:xfrm>
          <a:off x="2032000" y="11726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6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자유형 7">
            <a:extLst>
              <a:ext uri="{FF2B5EF4-FFF2-40B4-BE49-F238E27FC236}">
                <a16:creationId xmlns:a16="http://schemas.microsoft.com/office/drawing/2014/main" id="{B72A98C0-DD16-4FAE-BCBF-C8DB8E590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30D38F-7DCF-493E-A338-0218E80AE253}"/>
              </a:ext>
            </a:extLst>
          </p:cNvPr>
          <p:cNvSpPr txBox="1"/>
          <p:nvPr/>
        </p:nvSpPr>
        <p:spPr>
          <a:xfrm>
            <a:off x="3902581" y="184558"/>
            <a:ext cx="40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고대의 일본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천황가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FB557062-DA68-438B-BCB8-D26E192D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72" y="2871313"/>
            <a:ext cx="4213131" cy="3986687"/>
          </a:xfrm>
          <a:prstGeom prst="rect">
            <a:avLst/>
          </a:prstGeom>
        </p:spPr>
      </p:pic>
      <p:sp>
        <p:nvSpPr>
          <p:cNvPr id="68" name="말풍선: 타원형 67">
            <a:extLst>
              <a:ext uri="{FF2B5EF4-FFF2-40B4-BE49-F238E27FC236}">
                <a16:creationId xmlns:a16="http://schemas.microsoft.com/office/drawing/2014/main" id="{31A45C70-56AA-43B6-A41C-0F634D30D6DB}"/>
              </a:ext>
            </a:extLst>
          </p:cNvPr>
          <p:cNvSpPr/>
          <p:nvPr/>
        </p:nvSpPr>
        <p:spPr>
          <a:xfrm>
            <a:off x="763398" y="1149292"/>
            <a:ext cx="7306812" cy="4803745"/>
          </a:xfrm>
          <a:prstGeom prst="wedgeEllipseCallout">
            <a:avLst>
              <a:gd name="adj1" fmla="val 58466"/>
              <a:gd name="adj2" fmla="val 11262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덴무</a:t>
            </a:r>
            <a:r>
              <a:rPr lang="ko-KR" altLang="en-US" dirty="0">
                <a:solidFill>
                  <a:schemeClr val="tx1"/>
                </a:solidFill>
              </a:rPr>
              <a:t> 천황은 사회적으로 혼란한 시기에 천황 및 귀족 세력 간의 지배권 다툼을 제압한 천황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스스로를 신과 같은 존재로 신격화 하였고 </a:t>
            </a:r>
            <a:r>
              <a:rPr lang="ko-KR" altLang="en-US" dirty="0" err="1">
                <a:solidFill>
                  <a:schemeClr val="tx1"/>
                </a:solidFill>
              </a:rPr>
              <a:t>이세신궁을</a:t>
            </a:r>
            <a:r>
              <a:rPr lang="ko-KR" altLang="en-US" dirty="0">
                <a:solidFill>
                  <a:schemeClr val="tx1"/>
                </a:solidFill>
              </a:rPr>
              <a:t> 받들게 하였음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또한 일본이 과거의 왜국과는 구별되는 별도의 독립국임을 과시 하기 위해 당나라 천자를 의식하여 천황 이라는 명칭 사용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그리고 </a:t>
            </a:r>
            <a:r>
              <a:rPr lang="ko-KR" altLang="en-US" dirty="0" err="1">
                <a:solidFill>
                  <a:schemeClr val="tx1"/>
                </a:solidFill>
              </a:rPr>
              <a:t>천황가의</a:t>
            </a:r>
            <a:r>
              <a:rPr lang="ko-KR" altLang="en-US" dirty="0">
                <a:solidFill>
                  <a:schemeClr val="tx1"/>
                </a:solidFill>
              </a:rPr>
              <a:t> 역사서 </a:t>
            </a:r>
            <a:r>
              <a:rPr lang="en-US" altLang="ko-KR" dirty="0">
                <a:solidFill>
                  <a:schemeClr val="tx1"/>
                </a:solidFill>
              </a:rPr>
              <a:t>‘</a:t>
            </a:r>
            <a:r>
              <a:rPr lang="ko-KR" altLang="en-US" dirty="0">
                <a:solidFill>
                  <a:schemeClr val="tx1"/>
                </a:solidFill>
              </a:rPr>
              <a:t>고지키</a:t>
            </a:r>
            <a:r>
              <a:rPr lang="en-US" altLang="ko-KR" dirty="0">
                <a:solidFill>
                  <a:schemeClr val="tx1"/>
                </a:solidFill>
              </a:rPr>
              <a:t>’ </a:t>
            </a:r>
            <a:r>
              <a:rPr lang="ko-KR" altLang="en-US" dirty="0">
                <a:solidFill>
                  <a:schemeClr val="tx1"/>
                </a:solidFill>
              </a:rPr>
              <a:t>완성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정식 역사서 </a:t>
            </a:r>
            <a:r>
              <a:rPr lang="en-US" altLang="ko-KR" dirty="0">
                <a:solidFill>
                  <a:schemeClr val="tx1"/>
                </a:solidFill>
              </a:rPr>
              <a:t>‘</a:t>
            </a:r>
            <a:r>
              <a:rPr lang="ko-KR" altLang="en-US" dirty="0" err="1">
                <a:solidFill>
                  <a:schemeClr val="tx1"/>
                </a:solidFill>
              </a:rPr>
              <a:t>니혼쇼키</a:t>
            </a:r>
            <a:r>
              <a:rPr lang="en-US" altLang="ko-KR" dirty="0">
                <a:solidFill>
                  <a:schemeClr val="tx1"/>
                </a:solidFill>
              </a:rPr>
              <a:t>‘ </a:t>
            </a:r>
            <a:r>
              <a:rPr lang="ko-KR" altLang="en-US" dirty="0">
                <a:solidFill>
                  <a:schemeClr val="tx1"/>
                </a:solidFill>
              </a:rPr>
              <a:t>완성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r>
              <a:rPr lang="ko-KR" alt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6BFF9A2-2B0A-427B-BD68-5593357FB2B8}"/>
              </a:ext>
            </a:extLst>
          </p:cNvPr>
          <p:cNvSpPr/>
          <p:nvPr/>
        </p:nvSpPr>
        <p:spPr>
          <a:xfrm>
            <a:off x="4745521" y="6146766"/>
            <a:ext cx="3321743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덴무천황</a:t>
            </a:r>
            <a:r>
              <a:rPr lang="en-US" altLang="ko-K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재위</a:t>
            </a:r>
            <a:r>
              <a:rPr lang="en-US" altLang="ko-K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ko-KR" alt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673~86</a:t>
            </a:r>
            <a:r>
              <a:rPr lang="ko-KR" alt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</a:t>
            </a:r>
            <a:r>
              <a:rPr lang="en-US" altLang="ko-K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altLang="ko-KR" sz="2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1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EF447010-B6BC-40CC-BA85-CC911F1F50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72B33B-5416-41D3-986F-B1E4BEE7B75E}"/>
              </a:ext>
            </a:extLst>
          </p:cNvPr>
          <p:cNvSpPr txBox="1"/>
          <p:nvPr/>
        </p:nvSpPr>
        <p:spPr>
          <a:xfrm>
            <a:off x="3902581" y="184558"/>
            <a:ext cx="40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고대의 일본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천황가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846898CD-07FB-48D1-AA03-09D5765E2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4" y="1817900"/>
            <a:ext cx="3724795" cy="3991532"/>
          </a:xfrm>
          <a:prstGeom prst="rect">
            <a:avLst/>
          </a:prstGeom>
        </p:spPr>
      </p:pic>
      <p:sp>
        <p:nvSpPr>
          <p:cNvPr id="38" name="말풍선: 타원형 37">
            <a:extLst>
              <a:ext uri="{FF2B5EF4-FFF2-40B4-BE49-F238E27FC236}">
                <a16:creationId xmlns:a16="http://schemas.microsoft.com/office/drawing/2014/main" id="{C44083C8-FF05-4791-8EC4-6ED1710A9285}"/>
              </a:ext>
            </a:extLst>
          </p:cNvPr>
          <p:cNvSpPr/>
          <p:nvPr/>
        </p:nvSpPr>
        <p:spPr>
          <a:xfrm>
            <a:off x="763398" y="1166070"/>
            <a:ext cx="6769916" cy="4471332"/>
          </a:xfrm>
          <a:prstGeom prst="wedgeEllipseCallout">
            <a:avLst>
              <a:gd name="adj1" fmla="val 65288"/>
              <a:gd name="adj2" fmla="val -8791"/>
            </a:avLst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solidFill>
                  <a:schemeClr val="tx1"/>
                </a:solidFill>
              </a:rPr>
              <a:t>덴무</a:t>
            </a:r>
            <a:r>
              <a:rPr lang="ko-KR" altLang="en-US" sz="2000" dirty="0">
                <a:solidFill>
                  <a:schemeClr val="tx1"/>
                </a:solidFill>
              </a:rPr>
              <a:t> 천황의 뒤를 이은 </a:t>
            </a:r>
            <a:r>
              <a:rPr lang="ko-KR" altLang="en-US" sz="2000" dirty="0" err="1">
                <a:solidFill>
                  <a:schemeClr val="tx1"/>
                </a:solidFill>
              </a:rPr>
              <a:t>지토</a:t>
            </a:r>
            <a:r>
              <a:rPr lang="ko-KR" altLang="en-US" sz="2000" dirty="0">
                <a:solidFill>
                  <a:schemeClr val="tx1"/>
                </a:solidFill>
              </a:rPr>
              <a:t> 천황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재위</a:t>
            </a:r>
            <a:r>
              <a:rPr lang="en-US" altLang="ko-KR" sz="2000" dirty="0">
                <a:solidFill>
                  <a:schemeClr val="tx1"/>
                </a:solidFill>
              </a:rPr>
              <a:t>:686~97</a:t>
            </a:r>
            <a:r>
              <a:rPr lang="ko-KR" altLang="en-US" sz="2000" dirty="0">
                <a:solidFill>
                  <a:schemeClr val="tx1"/>
                </a:solidFill>
              </a:rPr>
              <a:t>년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  <a:r>
              <a:rPr lang="ko-KR" altLang="en-US" sz="2000" dirty="0">
                <a:solidFill>
                  <a:schemeClr val="tx1"/>
                </a:solidFill>
              </a:rPr>
              <a:t>부터는 천황으로서 정식 즉위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  <a:r>
              <a:rPr lang="ko-KR" altLang="en-US" sz="2000" dirty="0">
                <a:solidFill>
                  <a:schemeClr val="tx1"/>
                </a:solidFill>
              </a:rPr>
              <a:t>그러나 천황 명칭 일관되지 않았음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altLang="ko-KR" sz="2000" dirty="0">
              <a:solidFill>
                <a:schemeClr val="tx1"/>
              </a:solidFill>
            </a:endParaRP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천황의 명칭이 외교문서에까지 통일되어 쓰이기 시작한 시기→</a:t>
            </a:r>
            <a:r>
              <a:rPr lang="en-US" altLang="ko-KR" sz="2000" dirty="0">
                <a:solidFill>
                  <a:schemeClr val="tx1"/>
                </a:solidFill>
              </a:rPr>
              <a:t>1936</a:t>
            </a:r>
            <a:r>
              <a:rPr lang="ko-KR" altLang="en-US" sz="2000" dirty="0">
                <a:solidFill>
                  <a:schemeClr val="tx1"/>
                </a:solidFill>
              </a:rPr>
              <a:t>년 부터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1606003-EC75-43B8-984C-52D3C4C75E31}"/>
              </a:ext>
            </a:extLst>
          </p:cNvPr>
          <p:cNvSpPr/>
          <p:nvPr/>
        </p:nvSpPr>
        <p:spPr>
          <a:xfrm>
            <a:off x="7387257" y="5685371"/>
            <a:ext cx="40783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지토</a:t>
            </a:r>
            <a:r>
              <a:rPr lang="ko-KR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천황</a:t>
            </a:r>
            <a:r>
              <a:rPr lang="en-US" altLang="ko-K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재위</a:t>
            </a:r>
            <a:r>
              <a:rPr lang="en-US" altLang="ko-K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:686</a:t>
            </a:r>
            <a:r>
              <a:rPr lang="ko-KR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</a:t>
            </a:r>
            <a:r>
              <a:rPr lang="en-US" altLang="ko-K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~97</a:t>
            </a:r>
            <a:r>
              <a:rPr lang="ko-KR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</a:t>
            </a:r>
            <a:r>
              <a:rPr lang="en-US" altLang="ko-K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62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1BA33A1E-4B5A-460B-BDD1-D07EBBC211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5254E-8EA6-4C5F-924D-44DFFD08ECD2}"/>
              </a:ext>
            </a:extLst>
          </p:cNvPr>
          <p:cNvSpPr txBox="1"/>
          <p:nvPr/>
        </p:nvSpPr>
        <p:spPr>
          <a:xfrm>
            <a:off x="3902581" y="184558"/>
            <a:ext cx="40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고대의 일본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천황가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aphicFrame>
        <p:nvGraphicFramePr>
          <p:cNvPr id="14" name="다이어그램 13">
            <a:extLst>
              <a:ext uri="{FF2B5EF4-FFF2-40B4-BE49-F238E27FC236}">
                <a16:creationId xmlns:a16="http://schemas.microsoft.com/office/drawing/2014/main" id="{06032991-7FEA-4424-8568-8DD493663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62406"/>
              </p:ext>
            </p:extLst>
          </p:nvPr>
        </p:nvGraphicFramePr>
        <p:xfrm>
          <a:off x="2065556" y="1174459"/>
          <a:ext cx="7716007" cy="511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1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C71CAAB4-2D2E-47BD-BC55-E54B26E773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5053F-FEF8-46FF-9DD3-2C134F673D52}"/>
              </a:ext>
            </a:extLst>
          </p:cNvPr>
          <p:cNvSpPr txBox="1"/>
          <p:nvPr/>
        </p:nvSpPr>
        <p:spPr>
          <a:xfrm>
            <a:off x="3902581" y="184558"/>
            <a:ext cx="40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막부시대의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" name="모서리가 둥근 직사각형 8">
            <a:extLst>
              <a:ext uri="{FF2B5EF4-FFF2-40B4-BE49-F238E27FC236}">
                <a16:creationId xmlns:a16="http://schemas.microsoft.com/office/drawing/2014/main" id="{9BB6200E-4D19-40C4-BC7E-F09B86850766}"/>
              </a:ext>
            </a:extLst>
          </p:cNvPr>
          <p:cNvSpPr/>
          <p:nvPr/>
        </p:nvSpPr>
        <p:spPr>
          <a:xfrm rot="2700000">
            <a:off x="1893628" y="1951552"/>
            <a:ext cx="2939886" cy="2991132"/>
          </a:xfrm>
          <a:prstGeom prst="roundRect">
            <a:avLst>
              <a:gd name="adj" fmla="val 10001"/>
            </a:avLst>
          </a:prstGeom>
          <a:solidFill>
            <a:srgbClr val="43CBD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5CA9538-FC46-4311-8603-8CF016C0A212}"/>
              </a:ext>
            </a:extLst>
          </p:cNvPr>
          <p:cNvSpPr/>
          <p:nvPr/>
        </p:nvSpPr>
        <p:spPr>
          <a:xfrm>
            <a:off x="1910100" y="2723457"/>
            <a:ext cx="2972291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rgbClr val="44546A">
                    <a:lumMod val="75000"/>
                  </a:srgbClr>
                </a:solidFill>
              </a:rPr>
              <a:t>12</a:t>
            </a:r>
            <a:r>
              <a:rPr lang="ko-KR" altLang="en-US" sz="1400" b="1" dirty="0">
                <a:solidFill>
                  <a:srgbClr val="44546A">
                    <a:lumMod val="75000"/>
                  </a:srgbClr>
                </a:solidFill>
              </a:rPr>
              <a:t>세기 말 가마쿠라 막부 때 천황의 정치적 지위 더욱 약화</a:t>
            </a:r>
            <a:r>
              <a:rPr lang="en-US" altLang="ko-KR" sz="1400" b="1" dirty="0">
                <a:solidFill>
                  <a:srgbClr val="44546A">
                    <a:lumMod val="75000"/>
                  </a:srgbClr>
                </a:solidFill>
              </a:rPr>
              <a:t>→</a:t>
            </a:r>
            <a:r>
              <a:rPr lang="ko-KR" altLang="en-US" sz="1400" b="1" dirty="0">
                <a:solidFill>
                  <a:srgbClr val="44546A">
                    <a:lumMod val="75000"/>
                  </a:srgbClr>
                </a:solidFill>
              </a:rPr>
              <a:t>천황권은 긴키 지역 포함한 서일본 지역에서만 영향력 행사</a:t>
            </a:r>
            <a:r>
              <a:rPr lang="en-US" altLang="ko-KR" sz="1400" b="1" dirty="0">
                <a:solidFill>
                  <a:srgbClr val="44546A">
                    <a:lumMod val="75000"/>
                  </a:srgbClr>
                </a:solidFill>
              </a:rPr>
              <a:t>. </a:t>
            </a:r>
            <a:r>
              <a:rPr lang="ko-KR" altLang="en-US" sz="1400" b="1" dirty="0">
                <a:solidFill>
                  <a:srgbClr val="44546A">
                    <a:lumMod val="75000"/>
                  </a:srgbClr>
                </a:solidFill>
              </a:rPr>
              <a:t>동일본은 가마쿠라 막부가 지배권 행사</a:t>
            </a:r>
            <a:r>
              <a:rPr lang="en-US" altLang="ko-KR" sz="1400" b="1" dirty="0">
                <a:solidFill>
                  <a:srgbClr val="44546A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CEBD58AE-B9CD-4F0D-8A38-F8C705B908D4}"/>
              </a:ext>
            </a:extLst>
          </p:cNvPr>
          <p:cNvSpPr>
            <a:spLocks/>
          </p:cNvSpPr>
          <p:nvPr/>
        </p:nvSpPr>
        <p:spPr bwMode="auto">
          <a:xfrm>
            <a:off x="2774772" y="2019751"/>
            <a:ext cx="433002" cy="383899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34202BD8-BA7F-486F-85F5-772EF56D7D4E}"/>
              </a:ext>
            </a:extLst>
          </p:cNvPr>
          <p:cNvSpPr/>
          <p:nvPr/>
        </p:nvSpPr>
        <p:spPr>
          <a:xfrm>
            <a:off x="5577949" y="2969703"/>
            <a:ext cx="1879862" cy="1342238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9">
            <a:extLst>
              <a:ext uri="{FF2B5EF4-FFF2-40B4-BE49-F238E27FC236}">
                <a16:creationId xmlns:a16="http://schemas.microsoft.com/office/drawing/2014/main" id="{A1A74114-1F1C-43A9-BB3D-D8A455C3FF1B}"/>
              </a:ext>
            </a:extLst>
          </p:cNvPr>
          <p:cNvSpPr/>
          <p:nvPr/>
        </p:nvSpPr>
        <p:spPr>
          <a:xfrm rot="3600000">
            <a:off x="8084778" y="2568281"/>
            <a:ext cx="2184400" cy="2184400"/>
          </a:xfrm>
          <a:prstGeom prst="roundRect">
            <a:avLst>
              <a:gd name="adj" fmla="val 10272"/>
            </a:avLst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19F0040-B5F2-4D4D-A08C-CF7704AA4BEF}"/>
              </a:ext>
            </a:extLst>
          </p:cNvPr>
          <p:cNvSpPr/>
          <p:nvPr/>
        </p:nvSpPr>
        <p:spPr>
          <a:xfrm>
            <a:off x="8315195" y="3319403"/>
            <a:ext cx="1747316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</a:rPr>
              <a:t>장군은 천황으로부터 정이 대장군이라는 호칭 부여</a:t>
            </a:r>
            <a:r>
              <a:rPr lang="en-US" altLang="ko-KR" sz="14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77C906D8-3B6F-4CD4-83CA-BEAE5A844D38}"/>
              </a:ext>
            </a:extLst>
          </p:cNvPr>
          <p:cNvSpPr>
            <a:spLocks/>
          </p:cNvSpPr>
          <p:nvPr/>
        </p:nvSpPr>
        <p:spPr bwMode="auto">
          <a:xfrm>
            <a:off x="8805065" y="2681084"/>
            <a:ext cx="433002" cy="383899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33" grpId="0" animBg="1"/>
      <p:bldP spid="34" grpId="0" animBg="1"/>
      <p:bldP spid="36" grpId="0" animBg="1"/>
      <p:bldP spid="38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7">
            <a:extLst>
              <a:ext uri="{FF2B5EF4-FFF2-40B4-BE49-F238E27FC236}">
                <a16:creationId xmlns:a16="http://schemas.microsoft.com/office/drawing/2014/main" id="{72E139E3-8F3D-40A7-A89F-305A9B032C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756858 w 12192000"/>
              <a:gd name="connsiteY3" fmla="*/ 6858000 h 6858000"/>
              <a:gd name="connsiteX4" fmla="*/ 11756858 w 12192000"/>
              <a:gd name="connsiteY4" fmla="*/ 1340818 h 6858000"/>
              <a:gd name="connsiteX5" fmla="*/ 11756858 w 12192000"/>
              <a:gd name="connsiteY5" fmla="*/ 1061386 h 6858000"/>
              <a:gd name="connsiteX6" fmla="*/ 11627979 w 12192000"/>
              <a:gd name="connsiteY6" fmla="*/ 932507 h 6858000"/>
              <a:gd name="connsiteX7" fmla="*/ 564022 w 12192000"/>
              <a:gd name="connsiteY7" fmla="*/ 932507 h 6858000"/>
              <a:gd name="connsiteX8" fmla="*/ 435143 w 12192000"/>
              <a:gd name="connsiteY8" fmla="*/ 1061386 h 6858000"/>
              <a:gd name="connsiteX9" fmla="*/ 435143 w 12192000"/>
              <a:gd name="connsiteY9" fmla="*/ 1340818 h 6858000"/>
              <a:gd name="connsiteX10" fmla="*/ 43514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756858" y="6858000"/>
                </a:lnTo>
                <a:lnTo>
                  <a:pt x="11756858" y="1340818"/>
                </a:lnTo>
                <a:lnTo>
                  <a:pt x="11756858" y="1061386"/>
                </a:lnTo>
                <a:cubicBezTo>
                  <a:pt x="11756858" y="990208"/>
                  <a:pt x="11699157" y="932507"/>
                  <a:pt x="11627979" y="932507"/>
                </a:cubicBezTo>
                <a:lnTo>
                  <a:pt x="564022" y="932507"/>
                </a:lnTo>
                <a:cubicBezTo>
                  <a:pt x="492844" y="932507"/>
                  <a:pt x="435143" y="990208"/>
                  <a:pt x="435143" y="1061386"/>
                </a:cubicBezTo>
                <a:lnTo>
                  <a:pt x="435143" y="1340818"/>
                </a:lnTo>
                <a:lnTo>
                  <a:pt x="4351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ED6EC-E6B4-4018-8ADA-FBFA65963F3C}"/>
              </a:ext>
            </a:extLst>
          </p:cNvPr>
          <p:cNvSpPr txBox="1"/>
          <p:nvPr/>
        </p:nvSpPr>
        <p:spPr>
          <a:xfrm>
            <a:off x="3902581" y="184558"/>
            <a:ext cx="403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막부시대의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천황제</a:t>
            </a:r>
            <a:endParaRPr lang="ko-KR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0" name="모서리가 둥근 직사각형 10">
            <a:extLst>
              <a:ext uri="{FF2B5EF4-FFF2-40B4-BE49-F238E27FC236}">
                <a16:creationId xmlns:a16="http://schemas.microsoft.com/office/drawing/2014/main" id="{6C368999-76B8-4C4E-85AE-4570B9094336}"/>
              </a:ext>
            </a:extLst>
          </p:cNvPr>
          <p:cNvSpPr/>
          <p:nvPr/>
        </p:nvSpPr>
        <p:spPr>
          <a:xfrm rot="1800000">
            <a:off x="7570563" y="2249818"/>
            <a:ext cx="2943778" cy="2891064"/>
          </a:xfrm>
          <a:prstGeom prst="roundRect">
            <a:avLst>
              <a:gd name="adj" fmla="val 10272"/>
            </a:avLst>
          </a:prstGeom>
          <a:solidFill>
            <a:srgbClr val="43CBD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ABAF566-ED8F-456F-8020-04CA4CCB1219}"/>
              </a:ext>
            </a:extLst>
          </p:cNvPr>
          <p:cNvSpPr/>
          <p:nvPr/>
        </p:nvSpPr>
        <p:spPr>
          <a:xfrm>
            <a:off x="7877263" y="3062369"/>
            <a:ext cx="2416029" cy="18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3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전국시대 때 전국의 군웅들이 할거</a:t>
            </a:r>
            <a:r>
              <a:rPr lang="en-US" altLang="ko-KR" sz="13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3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천황의 권위 더욱 상실</a:t>
            </a:r>
            <a:r>
              <a:rPr lang="en-US" altLang="ko-KR" sz="13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3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오다 노부나가</a:t>
            </a:r>
            <a:r>
              <a:rPr lang="en-US" altLang="ko-KR" sz="13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300" b="1" dirty="0" err="1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도요토미</a:t>
            </a:r>
            <a:r>
              <a:rPr lang="ko-KR" altLang="en-US" sz="13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히데요시는 지배를 정당화하기 위해 천황의 지위 이용함</a:t>
            </a:r>
            <a:r>
              <a:rPr lang="en-US" altLang="ko-KR" sz="13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3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300" dirty="0">
                <a:solidFill>
                  <a:prstClr val="white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46" name="모서리가 둥근 직사각형 9">
            <a:extLst>
              <a:ext uri="{FF2B5EF4-FFF2-40B4-BE49-F238E27FC236}">
                <a16:creationId xmlns:a16="http://schemas.microsoft.com/office/drawing/2014/main" id="{0AE526C7-5804-4E59-BA50-3303E9CF74A9}"/>
              </a:ext>
            </a:extLst>
          </p:cNvPr>
          <p:cNvSpPr/>
          <p:nvPr/>
        </p:nvSpPr>
        <p:spPr>
          <a:xfrm rot="3600000">
            <a:off x="1804958" y="2352423"/>
            <a:ext cx="2133393" cy="2163128"/>
          </a:xfrm>
          <a:prstGeom prst="roundRect">
            <a:avLst>
              <a:gd name="adj" fmla="val 10272"/>
            </a:avLst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BF15C76-0FEF-465B-A77F-8ED53335D5F3}"/>
              </a:ext>
            </a:extLst>
          </p:cNvPr>
          <p:cNvSpPr/>
          <p:nvPr/>
        </p:nvSpPr>
        <p:spPr>
          <a:xfrm>
            <a:off x="1721440" y="3134844"/>
            <a:ext cx="2322417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</a:rPr>
              <a:t>무로마치 시대 때 막강했던 장군의 지배력이 약화됨</a:t>
            </a:r>
            <a:r>
              <a:rPr lang="en-US" altLang="ko-KR" sz="14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B83EFDDB-F7CB-4366-8FCD-2CE004C8E169}"/>
              </a:ext>
            </a:extLst>
          </p:cNvPr>
          <p:cNvSpPr>
            <a:spLocks/>
          </p:cNvSpPr>
          <p:nvPr/>
        </p:nvSpPr>
        <p:spPr bwMode="auto">
          <a:xfrm>
            <a:off x="2521704" y="2471359"/>
            <a:ext cx="575518" cy="503144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F72B4B0B-1FA3-4AAF-88D8-2B844D0A4DD0}"/>
              </a:ext>
            </a:extLst>
          </p:cNvPr>
          <p:cNvSpPr/>
          <p:nvPr/>
        </p:nvSpPr>
        <p:spPr>
          <a:xfrm>
            <a:off x="4950903" y="2990611"/>
            <a:ext cx="1719743" cy="130868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B333F7BE-8C29-4A8A-A51D-388776AA0144}"/>
              </a:ext>
            </a:extLst>
          </p:cNvPr>
          <p:cNvSpPr>
            <a:spLocks/>
          </p:cNvSpPr>
          <p:nvPr/>
        </p:nvSpPr>
        <p:spPr bwMode="auto">
          <a:xfrm>
            <a:off x="8227622" y="2304977"/>
            <a:ext cx="575518" cy="503144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/>
      <p:bldP spid="46" grpId="0" animBg="1"/>
      <p:bldP spid="48" grpId="0"/>
      <p:bldP spid="50" grpId="0" animBg="1"/>
      <p:bldP spid="51" grpId="0" animBg="1"/>
      <p:bldP spid="53" grpId="0" animBg="1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844</Words>
  <Application>Microsoft Office PowerPoint</Application>
  <PresentationFormat>와이드스크린</PresentationFormat>
  <Paragraphs>104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HY견명조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User</cp:lastModifiedBy>
  <cp:revision>45</cp:revision>
  <dcterms:created xsi:type="dcterms:W3CDTF">2019-10-04T04:09:33Z</dcterms:created>
  <dcterms:modified xsi:type="dcterms:W3CDTF">2020-09-27T13:53:42Z</dcterms:modified>
</cp:coreProperties>
</file>