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0000"/>
  </p:normalViewPr>
  <p:slideViewPr>
    <p:cSldViewPr snapToGrid="0" snapToObjects="1">
      <p:cViewPr varScale="1">
        <p:scale>
          <a:sx n="73" d="100"/>
          <a:sy n="73" d="100"/>
        </p:scale>
        <p:origin x="1301" y="58"/>
      </p:cViewPr>
      <p:guideLst>
        <p:guide orient="horz" pos="2154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: 도형 8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: 도형 9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자유형: 도형 10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자유형: 도형 11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자유형: 도형 12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자유형: 도형 13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자유형: 도형 14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자유형: 도형 15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2023-09-28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자유형: 도형 6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자유형: 도형 7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: 도형 8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: 도형 9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: 도형 10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자유형: 도형 7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자유형: 도형 9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자유형: 도형 10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자유형: 도형 11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자유형: 도형 1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자유형: 도형 13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자유형: 도형 14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자유형: 도형 7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: 도형 8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: 도형 10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자유형: 도형 11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자유형: 도형 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: 도형 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: 도형 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: 도형 1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자유형: 도형 1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각 삼각형 19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그룹 20"/>
          <p:cNvGrpSpPr/>
          <p:nvPr/>
        </p:nvGrpSpPr>
        <p:grpSpPr>
          <a:xfrm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자유형: 도형 2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자유형: 도형 23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자유형: 도형 24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자유형: 도형 25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자유형: 도형 26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자유형: 도형 27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자유형: 도형 28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18" name="날짜 개체 틀 17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자유형: 도형 99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그룹 10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자유형: 도형 10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그룹 105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자유형: 도형 9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자유형: 도형 9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자유형: 도형 100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자유형: 도형 10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자유형: 도형 96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  <a:p>
            <a:pPr lvl="8">
              <a:defRPr lang="ko-KR" altLang="en-US"/>
            </a:pP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2023-09-28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r9W9Jge_mQ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BubLglMig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o7BuCFlqP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유명음식들의 유래와 발전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882" y="4256437"/>
            <a:ext cx="3306793" cy="35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>
                <a:solidFill>
                  <a:srgbClr val="FF843A"/>
                </a:solidFill>
              </a:rPr>
              <a:t>22359903</a:t>
            </a:r>
            <a:r>
              <a:rPr lang="ko-KR" altLang="en-US">
                <a:solidFill>
                  <a:srgbClr val="FF843A"/>
                </a:solidFill>
              </a:rPr>
              <a:t> 김민재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r9W9Jge_mQ">
            <a:hlinkClick r:id="" action="ppaction://media"/>
          </p:cNvPr>
          <p:cNvPicPr>
            <a:picLocks noGrp="1" noChangeAspect="1"/>
          </p:cNvPicPr>
          <p:nvPr>
            <p:ph idx="1"/>
            <a:videoFile r:link="rId1">
              <a:extLst>
                <a:ext uri="902D6385-CB7F-49a9-B0FC-64C1F869F237">
                  <hp:hncflashPr xmlns:hp="http://schemas.haansoft.com/office/presentation/8.0" xmlns:dsp="http://schemas.microsoft.com/office/drawing/2008/diagram" xmlns:dgm="http://schemas.openxmlformats.org/drawingml/2006/diagram" xmlns:c="http://schemas.openxmlformats.org/drawingml/2006/chart" xmlns="" scaleMode="0"/>
                </a:ext>
              </a:extLst>
            </a:videoFile>
          </p:nvPr>
        </p:nvPicPr>
        <p:blipFill rotWithShape="1">
          <a:blip r:embed="rId3"/>
          <a:stretch>
            <a:fillRect/>
          </a:stretch>
        </p:blipFill>
        <p:spPr>
          <a:xfrm>
            <a:off x="3797298" y="2074069"/>
            <a:ext cx="4572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6600869"/>
          </a:xfrm>
        </p:spPr>
        <p:txBody>
          <a:bodyPr/>
          <a:lstStyle/>
          <a:p>
            <a:pPr algn="ctr">
              <a:defRPr/>
            </a:pPr>
            <a:r>
              <a:rPr lang="ko-KR" altLang="en-US"/>
              <a:t>우동</a:t>
            </a:r>
            <a:r>
              <a:rPr lang="en-US" altLang="ko-KR"/>
              <a:t>(うどん)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우동의 기원과 형태 확립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4500" y="4057771"/>
            <a:ext cx="11302999" cy="234605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우동의 기원은 여러가지 설이 있어 무엇이 옳다 할수 없지만 나라시대나 송나라 시대에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중국에서 들어온 면요리가 기원이 된다고 보고 있다 이후 제분기술이 들어오고 발전하며  에도시대 전기에 지금 우동의 형태가 전국적으로 보급이 되게된다</a:t>
            </a:r>
            <a:r>
              <a:rPr lang="en-US" altLang="ko-KR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063586"/>
            <a:ext cx="4575594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우동의 종류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799" y="4830553"/>
            <a:ext cx="10880662" cy="143848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일본의 우동은 지방별로 천차만별로 발전해 종류가 많다 하지만 추려 보자면 순서대로</a:t>
            </a:r>
            <a:r>
              <a:rPr lang="en-US" altLang="ko-KR"/>
              <a:t>(</a:t>
            </a:r>
            <a:r>
              <a:rPr lang="ko-KR" altLang="en-US"/>
              <a:t>사누키</a:t>
            </a:r>
            <a:r>
              <a:rPr lang="en-US" altLang="ko-KR"/>
              <a:t>,</a:t>
            </a:r>
            <a:r>
              <a:rPr lang="ko-KR" altLang="en-US"/>
              <a:t>이나니와</a:t>
            </a:r>
            <a:r>
              <a:rPr lang="en-US" altLang="ko-KR"/>
              <a:t>,</a:t>
            </a:r>
            <a:r>
              <a:rPr lang="ko-KR" altLang="en-US"/>
              <a:t>고토</a:t>
            </a:r>
            <a:r>
              <a:rPr lang="en-US" altLang="ko-KR"/>
              <a:t>,</a:t>
            </a:r>
            <a:r>
              <a:rPr lang="ko-KR" altLang="en-US"/>
              <a:t>미즈사와</a:t>
            </a:r>
            <a:r>
              <a:rPr lang="en-US" altLang="ko-KR"/>
              <a:t>,</a:t>
            </a:r>
            <a:r>
              <a:rPr lang="ko-KR" altLang="en-US"/>
              <a:t>히미</a:t>
            </a:r>
            <a:r>
              <a:rPr lang="en-US" altLang="ko-KR"/>
              <a:t>)</a:t>
            </a:r>
            <a:r>
              <a:rPr lang="ko-KR" altLang="en-US"/>
              <a:t>우동</a:t>
            </a:r>
            <a:r>
              <a:rPr lang="en-US" altLang="ko-KR"/>
              <a:t>,</a:t>
            </a:r>
            <a:r>
              <a:rPr lang="ko-KR" altLang="en-US"/>
              <a:t>키시멘 이 있다</a:t>
            </a:r>
            <a:r>
              <a:rPr lang="en-US" altLang="ko-KR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64292" y="2749511"/>
            <a:ext cx="2931184" cy="18002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1924" y="1063586"/>
            <a:ext cx="2931184" cy="17399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233108" y="1063586"/>
            <a:ext cx="2931184" cy="176389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164292" y="1063586"/>
            <a:ext cx="2931184" cy="16859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01924" y="2803561"/>
            <a:ext cx="2931184" cy="179402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233108" y="2827485"/>
            <a:ext cx="2931184" cy="174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BubLglMigI">
            <a:hlinkClick r:id="" action="ppaction://media"/>
          </p:cNvPr>
          <p:cNvPicPr>
            <a:picLocks noRot="1" noChangeAspect="1"/>
          </p:cNvPicPr>
          <p:nvPr>
            <a:videoFile r:link="rId1">
              <a:extLst>
                <a:ext uri="902D6385-CB7F-49a9-B0FC-64C1F869F237">
                  <hp:hncflashPr xmlns:hp="http://schemas.haansoft.com/office/presentation/8.0" xmlns:dsp="http://schemas.microsoft.com/office/drawing/2008/diagram" xmlns:dgm="http://schemas.openxmlformats.org/drawingml/2006/diagram" xmlns:c="http://schemas.openxmlformats.org/drawingml/2006/chart" xmlns="" scaleMode="0"/>
                </a:ext>
              </a:extLst>
            </a:videoFile>
          </p:nvPr>
        </p:nvPicPr>
        <p:blipFill rotWithShape="1">
          <a:blip r:embed="rId3"/>
          <a:stretch>
            <a:fillRect/>
          </a:stretch>
        </p:blipFill>
        <p:spPr>
          <a:xfrm>
            <a:off x="3810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799" y="123801"/>
            <a:ext cx="11302999" cy="6331294"/>
          </a:xfrm>
        </p:spPr>
        <p:txBody>
          <a:bodyPr/>
          <a:lstStyle/>
          <a:p>
            <a:pPr algn="ctr">
              <a:defRPr/>
            </a:pPr>
            <a:r>
              <a:rPr lang="ko-KR" altLang="en-US"/>
              <a:t>라면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난징소바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7684" y="1406808"/>
            <a:ext cx="11302999" cy="5212543"/>
          </a:xfrm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일본 라면의 기원은 메이지 개항시기에 들어온 중국의 국수가 기원이 된다</a:t>
            </a:r>
            <a:r>
              <a:rPr lang="en-US" altLang="ko-KR"/>
              <a:t>.</a:t>
            </a:r>
            <a:endParaRPr lang="ko-KR" altLang="en-US"/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 하지만 이때의 난징소바는 서민적인 음식이 아니었다 또 중국에서 기원된 음식이기에  한동안 라면은 중화 음식으로 여겨지기도 했다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라면이되다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799" y="3743264"/>
            <a:ext cx="11302999" cy="252577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en-US" altLang="ko-KR"/>
              <a:t>1910</a:t>
            </a:r>
            <a:r>
              <a:rPr lang="ko-KR" altLang="en-US"/>
              <a:t>년이 되면 처음으로 일본인이 경영하는 가게가 성공해 인기를 얻어 이 영향으로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서민적인 중화 요리점이 다수 개점한다</a:t>
            </a:r>
            <a:r>
              <a:rPr lang="en-US" altLang="ko-KR"/>
              <a:t>.</a:t>
            </a:r>
            <a:r>
              <a:rPr lang="ko-KR" altLang="en-US"/>
              <a:t> 이렇게 퍼지는 과정중에 일본스럽게 변경되어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지금의 라면이 되었다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269251"/>
            <a:ext cx="3298684" cy="2474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인스턴트 라면의 탄생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799" y="3896024"/>
            <a:ext cx="11302999" cy="2373014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en-US" altLang="ko-KR"/>
              <a:t>1958</a:t>
            </a:r>
            <a:r>
              <a:rPr lang="ko-KR" altLang="en-US"/>
              <a:t>년 닛신에서 인스턴트 라면이 만들어지며 더욱이 인기를 얻게 되고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altLang="ko-KR"/>
              <a:t>1971</a:t>
            </a:r>
            <a:r>
              <a:rPr lang="ko-KR" altLang="en-US"/>
              <a:t>년에는 컵라면이 만들어지면서 누구나 언제든 먹을수 있게 되었다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50575" y="1170496"/>
            <a:ext cx="4270302" cy="2468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라면의 종류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799" y="3788569"/>
            <a:ext cx="11302999" cy="2480469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라면의 종류는 많지만 대중적으로 인기가 있는것으로 소개하자면 돈코츠</a:t>
            </a:r>
            <a:r>
              <a:rPr lang="en-US" altLang="ko-KR"/>
              <a:t>,</a:t>
            </a:r>
            <a:r>
              <a:rPr lang="ko-KR" altLang="en-US"/>
              <a:t>미소</a:t>
            </a:r>
            <a:r>
              <a:rPr lang="en-US" altLang="ko-KR"/>
              <a:t>,</a:t>
            </a:r>
            <a:r>
              <a:rPr lang="ko-KR" altLang="en-US"/>
              <a:t>쇼유라면이 대중적이다</a:t>
            </a:r>
            <a:r>
              <a:rPr lang="en-US" altLang="ko-KR"/>
              <a:t>.</a:t>
            </a:r>
            <a:r>
              <a:rPr lang="ko-KR" altLang="en-US"/>
              <a:t>돈코츠는 돼지육수 베이스의 라면이고 미소는 된장</a:t>
            </a:r>
            <a:r>
              <a:rPr lang="en-US" altLang="ko-KR"/>
              <a:t>,</a:t>
            </a:r>
            <a:r>
              <a:rPr lang="ko-KR" altLang="en-US"/>
              <a:t>쇼유는 간장을 베이스로 한 라면이다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34601" y="1375283"/>
            <a:ext cx="3306792" cy="24800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27808" y="1375283"/>
            <a:ext cx="3306792" cy="24800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1799" y="1375283"/>
            <a:ext cx="3296009" cy="2472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2640" indent="-542640">
              <a:buFont typeface="Arial"/>
              <a:buChar char="•"/>
              <a:defRPr/>
            </a:pPr>
            <a:r>
              <a:rPr lang="ko-KR" altLang="en-US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2720" indent="-342720">
              <a:lnSpc>
                <a:spcPct val="200000"/>
              </a:lnSpc>
              <a:buFont typeface="Arial"/>
              <a:buChar char="•"/>
              <a:defRPr/>
            </a:pPr>
            <a:r>
              <a:rPr lang="ko-KR" altLang="en-US" sz="4000">
                <a:solidFill>
                  <a:schemeClr val="accent6"/>
                </a:solidFill>
              </a:rPr>
              <a:t>스시</a:t>
            </a:r>
          </a:p>
          <a:p>
            <a:pPr marL="302720" indent="-342720">
              <a:lnSpc>
                <a:spcPct val="200000"/>
              </a:lnSpc>
              <a:buFont typeface="Arial"/>
              <a:buChar char="•"/>
              <a:defRPr/>
            </a:pPr>
            <a:r>
              <a:rPr lang="ko-KR" altLang="en-US" sz="4000">
                <a:solidFill>
                  <a:schemeClr val="accent6"/>
                </a:solidFill>
              </a:rPr>
              <a:t>우동</a:t>
            </a:r>
          </a:p>
          <a:p>
            <a:pPr marL="302720" indent="-342720">
              <a:lnSpc>
                <a:spcPct val="200000"/>
              </a:lnSpc>
              <a:buFont typeface="Arial"/>
              <a:buChar char="•"/>
              <a:defRPr/>
            </a:pPr>
            <a:r>
              <a:rPr lang="ko-KR" altLang="en-US" sz="4000">
                <a:solidFill>
                  <a:schemeClr val="accent6"/>
                </a:solidFill>
              </a:rPr>
              <a:t>라면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7BuCFlqP0">
            <a:hlinkClick r:id="" action="ppaction://media"/>
          </p:cNvPr>
          <p:cNvPicPr>
            <a:picLocks noGrp="1" noChangeAspect="1"/>
          </p:cNvPicPr>
          <p:nvPr>
            <p:ph idx="1"/>
            <a:videoFile r:link="rId1">
              <a:extLst>
                <a:ext uri="902D6385-CB7F-49a9-B0FC-64C1F869F237">
                  <hp:hncflashPr xmlns:hp="http://schemas.haansoft.com/office/presentation/8.0" xmlns:dsp="http://schemas.microsoft.com/office/drawing/2008/diagram" xmlns:dgm="http://schemas.openxmlformats.org/drawingml/2006/diagram" xmlns:c="http://schemas.openxmlformats.org/drawingml/2006/chart" xmlns="" scaleMode="0"/>
                </a:ext>
              </a:extLst>
            </a:videoFile>
          </p:nvPr>
        </p:nvPicPr>
        <p:blipFill rotWithShape="1">
          <a:blip r:embed="rId3"/>
          <a:stretch>
            <a:fillRect/>
          </a:stretch>
        </p:blipFill>
        <p:spPr>
          <a:xfrm>
            <a:off x="3797298" y="2074069"/>
            <a:ext cx="4572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6591883"/>
          </a:xfrm>
        </p:spPr>
        <p:txBody>
          <a:bodyPr/>
          <a:lstStyle/>
          <a:p>
            <a:pPr algn="ctr">
              <a:defRPr/>
            </a:pPr>
            <a:r>
              <a:rPr lang="ko-KR" altLang="en-US"/>
              <a:t>감사합니다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6475067"/>
          </a:xfrm>
        </p:spPr>
        <p:txBody>
          <a:bodyPr/>
          <a:lstStyle/>
          <a:p>
            <a:pPr>
              <a:defRPr/>
            </a:pPr>
            <a:r>
              <a:rPr lang="ko-KR" altLang="en-US" sz="4600"/>
              <a:t>                           스시</a:t>
            </a:r>
            <a:r>
              <a:rPr lang="en-US" altLang="ko-KR" sz="4600"/>
              <a:t>(</a:t>
            </a:r>
            <a:r>
              <a:rPr lang="zh-CN" altLang="ko-KR" sz="4600"/>
              <a:t>寿司</a:t>
            </a:r>
            <a:r>
              <a:rPr lang="en-US" altLang="ko-KR" sz="460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스시의 시작 나레즈시</a:t>
            </a:r>
            <a:r>
              <a:rPr lang="en-US" altLang="ko-KR"/>
              <a:t>(</a:t>
            </a:r>
            <a:r>
              <a:rPr lang="ko-KR" altLang="en-US"/>
              <a:t>なれずし</a:t>
            </a:r>
            <a:r>
              <a:rPr lang="en-US" altLang="ko-KR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2533" y="4650940"/>
            <a:ext cx="11461529" cy="17979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스시의 시작은 고대에 동남아로부터 전파된 생선 속을 밥알로 채워 오랜 기간발효해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밥알을 버리고 생선만 먹는 보존식이 기원이 되어  나레즈시가 만들어졌다</a:t>
            </a:r>
            <a:r>
              <a:rPr lang="en-US" altLang="ko-KR"/>
              <a:t>.</a:t>
            </a:r>
          </a:p>
          <a:p>
            <a:pPr marL="0" indent="0">
              <a:buNone/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6119" y="1308100"/>
            <a:ext cx="5045913" cy="2755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나마나레</a:t>
            </a:r>
            <a:r>
              <a:rPr lang="en-US" altLang="ko-KR"/>
              <a:t>(</a:t>
            </a:r>
            <a:r>
              <a:rPr lang="ja-JP" altLang="en-US"/>
              <a:t>ナマナレ</a:t>
            </a:r>
            <a:r>
              <a:rPr lang="en-US" altLang="ko-KR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이후 가마쿠라시대와 무로마치 시대를 걸쳐 나마나레가 등장하게 된다</a:t>
            </a:r>
            <a:r>
              <a:rPr lang="en-US" altLang="ko-KR"/>
              <a:t>.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나마나레는 나레즈시가 밥을 버리고 먹는것과 달리 발효를 중간에 멈추어 밥과 함께 먹었다</a:t>
            </a:r>
            <a:r>
              <a:rPr lang="en-US" altLang="ko-KR"/>
              <a:t>.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또</a:t>
            </a:r>
            <a:r>
              <a:rPr lang="en-US" altLang="ko-KR"/>
              <a:t> </a:t>
            </a:r>
            <a:r>
              <a:rPr lang="ko-KR" altLang="en-US"/>
              <a:t>이시기 부터 스시를 먹을떄 조미료로서 식초를 사용하기 시작했다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하코스시</a:t>
            </a:r>
            <a:r>
              <a:rPr lang="en-US" altLang="ko-KR"/>
              <a:t>(</a:t>
            </a:r>
            <a:r>
              <a:rPr lang="zh-CN" altLang="ko-KR"/>
              <a:t>箱寿司</a:t>
            </a:r>
            <a:r>
              <a:rPr lang="en-US" altLang="ko-KR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799" y="4569964"/>
            <a:ext cx="11302999" cy="16990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1700</a:t>
            </a:r>
            <a:r>
              <a:rPr lang="ko-KR" altLang="en-US"/>
              <a:t>년대가 되면 초밥에 식초를 이용하는것이 완전히 정착되었다</a:t>
            </a:r>
            <a:r>
              <a:rPr lang="en-US" altLang="ko-KR"/>
              <a:t>.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또한 오사카에서 상자모양의 틀에 밥과 재료를 넣어 눌러 만드는 하코스시가 만들어지면서 지금 우리가 아는 느낌의 초밥이 만들어지게 되었다</a:t>
            </a:r>
            <a:r>
              <a:rPr lang="en-US" altLang="ko-KR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063586"/>
            <a:ext cx="5102166" cy="3401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에도마에 스시</a:t>
            </a:r>
            <a:r>
              <a:rPr lang="en-US" altLang="ko-KR"/>
              <a:t>(江戸前寿司)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799" y="4030812"/>
            <a:ext cx="11302999" cy="223822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이후 에도시대가 되고나서 에도가 성장함에따라 사람들이 몰리자 빠르게 스시를 내기위해 발효과정을 없애고 틀에 넣는 방식 대신 직접 손으로 만드는 현대의 모습과 가장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비슷한 초밥이 탄생 한다</a:t>
            </a:r>
            <a:r>
              <a:rPr lang="en-US" altLang="ko-KR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6197" y="1194309"/>
            <a:ext cx="4503708" cy="2630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전후 스시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4983" y="3429000"/>
            <a:ext cx="11302999" cy="304695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전후 일본은 해외 식민지를 상실함에 따라 쌀이 부족하게 되어 배급제를 실시해 스시를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파는것을 금지 하였다 대신 배급받은 쌀을 스시로 가공해주는것은 허락하여 전국적으로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이루어져 니기리 스시가 주류가 되었으며 또 이때 만들어지는 스시의 개수가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en-US" altLang="ko-KR"/>
              <a:t>10</a:t>
            </a:r>
            <a:r>
              <a:rPr lang="ko-KR" altLang="en-US"/>
              <a:t>개정도였는데 현재 보통 스시 </a:t>
            </a:r>
            <a:r>
              <a:rPr lang="en-US" altLang="ko-KR"/>
              <a:t>1</a:t>
            </a:r>
            <a:r>
              <a:rPr lang="ko-KR" altLang="en-US"/>
              <a:t>인분이 </a:t>
            </a:r>
            <a:r>
              <a:rPr lang="en-US" altLang="ko-KR"/>
              <a:t>10</a:t>
            </a:r>
            <a:r>
              <a:rPr lang="ko-KR" altLang="en-US"/>
              <a:t>개 단위인것은 이 영향 때문이다</a:t>
            </a:r>
            <a:r>
              <a:rPr lang="en-US" altLang="ko-KR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7353" y="1161151"/>
            <a:ext cx="3668023" cy="2434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회전초밥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799" y="3788569"/>
            <a:ext cx="11302999" cy="2480469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시라이시 요시아키라는 스시집을 운영하던 사람이 보다 사람들에게 싼 가격으로 제공할수 없을까 고민하다가 컨베이어 시스템에 영감을 얻어 </a:t>
            </a:r>
            <a:r>
              <a:rPr lang="en-US" altLang="ko-KR"/>
              <a:t>1958</a:t>
            </a:r>
            <a:r>
              <a:rPr lang="ko-KR" altLang="en-US"/>
              <a:t>년 오사카에서 최초의 회전초밥집이 만들어져 크게 성공하게 되어 널리 퍼진다</a:t>
            </a:r>
            <a:r>
              <a:rPr lang="en-US" altLang="ko-KR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166363"/>
            <a:ext cx="4985349" cy="249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교차">
  <a:themeElements>
    <a:clrScheme name="나래">
      <a:dk1>
        <a:srgbClr val="000000"/>
      </a:dk1>
      <a:lt1>
        <a:srgbClr val="FFFFFF"/>
      </a:lt1>
      <a:dk2>
        <a:srgbClr val="3337D5"/>
      </a:dk2>
      <a:lt2>
        <a:srgbClr val="2B9DD7"/>
      </a:lt2>
      <a:accent1>
        <a:srgbClr val="337CD6"/>
      </a:accent1>
      <a:accent2>
        <a:srgbClr val="3333FF"/>
      </a:accent2>
      <a:accent3>
        <a:srgbClr val="99CCFF"/>
      </a:accent3>
      <a:accent4>
        <a:srgbClr val="C8E3FF"/>
      </a:accent4>
      <a:accent5>
        <a:srgbClr val="66C408"/>
      </a:accent5>
      <a:accent6>
        <a:srgbClr val="FF6F00"/>
      </a:accent6>
      <a:hlink>
        <a:srgbClr val="B0D6F6"/>
      </a:hlink>
      <a:folHlink>
        <a:srgbClr val="7FA9FD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404</Words>
  <Application>Microsoft Office PowerPoint</Application>
  <PresentationFormat>와이드스크린</PresentationFormat>
  <Paragraphs>47</Paragraphs>
  <Slides>21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Arial</vt:lpstr>
      <vt:lpstr>Lucida Sans Unicode</vt:lpstr>
      <vt:lpstr>Wingdings</vt:lpstr>
      <vt:lpstr>Wingdings 3</vt:lpstr>
      <vt:lpstr>교차</vt:lpstr>
      <vt:lpstr>일본의 유명음식들의 유래와 발전</vt:lpstr>
      <vt:lpstr>목차</vt:lpstr>
      <vt:lpstr>                           스시(寿司)</vt:lpstr>
      <vt:lpstr>스시의 시작 나레즈시(なれずし)</vt:lpstr>
      <vt:lpstr>나마나레(ナマナレ)</vt:lpstr>
      <vt:lpstr>하코스시(箱寿司)</vt:lpstr>
      <vt:lpstr>에도마에 스시(江戸前寿司)</vt:lpstr>
      <vt:lpstr>전후 스시</vt:lpstr>
      <vt:lpstr>회전초밥</vt:lpstr>
      <vt:lpstr>PowerPoint 프레젠테이션</vt:lpstr>
      <vt:lpstr>우동(うどん)</vt:lpstr>
      <vt:lpstr>우동의 기원과 형태 확립</vt:lpstr>
      <vt:lpstr>우동의 종류</vt:lpstr>
      <vt:lpstr>PowerPoint 프레젠테이션</vt:lpstr>
      <vt:lpstr>라면</vt:lpstr>
      <vt:lpstr>난징소바</vt:lpstr>
      <vt:lpstr>라면이되다</vt:lpstr>
      <vt:lpstr>인스턴트 라면의 탄생</vt:lpstr>
      <vt:lpstr>라면의 종류</vt:lpstr>
      <vt:lpstr>PowerPoint 프레젠테이션</vt:lpstr>
      <vt:lpstr>감사합니다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유명음식들의 유래와 발전</dc:title>
  <cp:lastModifiedBy>군호 정</cp:lastModifiedBy>
  <cp:revision>59</cp:revision>
  <dcterms:modified xsi:type="dcterms:W3CDTF">2023-09-28T10:10:45Z</dcterms:modified>
  <cp:version/>
</cp:coreProperties>
</file>