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png" Type="http://schemas.openxmlformats.org/officeDocument/2006/relationships/image"/><Relationship Id="rId18" Target="../media/image17.pn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6.png" Type="http://schemas.openxmlformats.org/officeDocument/2006/relationships/image"/><Relationship Id="rId3" Target="../media/image1.png" Type="http://schemas.openxmlformats.org/officeDocument/2006/relationships/image"/><Relationship Id="rId4" Target="../media/image47.png" Type="http://schemas.openxmlformats.org/officeDocument/2006/relationships/image"/><Relationship Id="rId5" Target="../media/image48.png" Type="http://schemas.openxmlformats.org/officeDocument/2006/relationships/image"/><Relationship Id="rId6" Target="../media/image4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0.png" Type="http://schemas.openxmlformats.org/officeDocument/2006/relationships/image"/><Relationship Id="rId3" Target="../media/image51.png" Type="http://schemas.openxmlformats.org/officeDocument/2006/relationships/image"/><Relationship Id="rId4" Target="../media/image52.png" Type="http://schemas.openxmlformats.org/officeDocument/2006/relationships/image"/><Relationship Id="rId5" Target="../media/image53.png" Type="http://schemas.openxmlformats.org/officeDocument/2006/relationships/image"/><Relationship Id="rId6" Target="../media/image54.png" Type="http://schemas.openxmlformats.org/officeDocument/2006/relationships/image"/><Relationship Id="rId7" Target="../media/image55.png" Type="http://schemas.openxmlformats.org/officeDocument/2006/relationships/image"/><Relationship Id="rId8" Target="../media/image56.png" Type="http://schemas.openxmlformats.org/officeDocument/2006/relationships/image"/><Relationship Id="rId9" Target="../media/image5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0.png" Type="http://schemas.openxmlformats.org/officeDocument/2006/relationships/image"/><Relationship Id="rId4" Target="../media/image21.png" Type="http://schemas.openxmlformats.org/officeDocument/2006/relationships/image"/><Relationship Id="rId5" Target="../media/image22.png" Type="http://schemas.openxmlformats.org/officeDocument/2006/relationships/image"/><Relationship Id="rId6" Target="../media/image23.png" Type="http://schemas.openxmlformats.org/officeDocument/2006/relationships/image"/><Relationship Id="rId7" Target="../media/image2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0.png" Type="http://schemas.openxmlformats.org/officeDocument/2006/relationships/image"/><Relationship Id="rId4" Target="../media/image21.png" Type="http://schemas.openxmlformats.org/officeDocument/2006/relationships/image"/><Relationship Id="rId5" Target="../media/image25.png" Type="http://schemas.openxmlformats.org/officeDocument/2006/relationships/image"/><Relationship Id="rId6" Target="../media/image26.png" Type="http://schemas.openxmlformats.org/officeDocument/2006/relationships/image"/><Relationship Id="rId7" Target="../media/image2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0.png" Type="http://schemas.openxmlformats.org/officeDocument/2006/relationships/image"/><Relationship Id="rId4" Target="../media/image21.png" Type="http://schemas.openxmlformats.org/officeDocument/2006/relationships/image"/><Relationship Id="rId5" Target="../media/image28.png" Type="http://schemas.openxmlformats.org/officeDocument/2006/relationships/image"/><Relationship Id="rId6" Target="../media/image29.png" Type="http://schemas.openxmlformats.org/officeDocument/2006/relationships/image"/><Relationship Id="rId7" Target="../media/image3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0.png" Type="http://schemas.openxmlformats.org/officeDocument/2006/relationships/image"/><Relationship Id="rId4" Target="../media/image21.png" Type="http://schemas.openxmlformats.org/officeDocument/2006/relationships/image"/><Relationship Id="rId5" Target="../media/image31.png" Type="http://schemas.openxmlformats.org/officeDocument/2006/relationships/image"/><Relationship Id="rId6" Target="../media/image32.png" Type="http://schemas.openxmlformats.org/officeDocument/2006/relationships/image"/><Relationship Id="rId7" Target="../media/image3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0.png" Type="http://schemas.openxmlformats.org/officeDocument/2006/relationships/image"/><Relationship Id="rId4" Target="../media/image21.png" Type="http://schemas.openxmlformats.org/officeDocument/2006/relationships/image"/><Relationship Id="rId5" Target="../media/image34.png" Type="http://schemas.openxmlformats.org/officeDocument/2006/relationships/image"/><Relationship Id="rId6" Target="../media/image35.png" Type="http://schemas.openxmlformats.org/officeDocument/2006/relationships/image"/><Relationship Id="rId7" Target="../media/image3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0.png" Type="http://schemas.openxmlformats.org/officeDocument/2006/relationships/image"/><Relationship Id="rId4" Target="../media/image21.png" Type="http://schemas.openxmlformats.org/officeDocument/2006/relationships/image"/><Relationship Id="rId5" Target="../media/image37.png" Type="http://schemas.openxmlformats.org/officeDocument/2006/relationships/image"/><Relationship Id="rId6" Target="../media/image38.png" Type="http://schemas.openxmlformats.org/officeDocument/2006/relationships/image"/><Relationship Id="rId7" Target="../media/image3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0.png" Type="http://schemas.openxmlformats.org/officeDocument/2006/relationships/image"/><Relationship Id="rId4" Target="../media/image21.png" Type="http://schemas.openxmlformats.org/officeDocument/2006/relationships/image"/><Relationship Id="rId5" Target="../media/image40.png" Type="http://schemas.openxmlformats.org/officeDocument/2006/relationships/image"/><Relationship Id="rId6" Target="../media/image41.png" Type="http://schemas.openxmlformats.org/officeDocument/2006/relationships/image"/><Relationship Id="rId7" Target="../media/image4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0.png" Type="http://schemas.openxmlformats.org/officeDocument/2006/relationships/image"/><Relationship Id="rId4" Target="../media/image21.png" Type="http://schemas.openxmlformats.org/officeDocument/2006/relationships/image"/><Relationship Id="rId5" Target="../media/image43.png" Type="http://schemas.openxmlformats.org/officeDocument/2006/relationships/image"/><Relationship Id="rId6" Target="../media/image44.png" Type="http://schemas.openxmlformats.org/officeDocument/2006/relationships/image"/><Relationship Id="rId7" Target="../media/image4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6200000">
            <a:off x="7099300" y="38100"/>
            <a:ext cx="4216400" cy="188722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21600000">
            <a:off x="-152400" y="7366000"/>
            <a:ext cx="18872200" cy="4953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-2147483648" y="2147483647"/>
            <a:ext cx="2147483647" cy="476250000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-660400" y="7327900"/>
            <a:ext cx="19342100" cy="381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05000" y="685800"/>
            <a:ext cx="7950200" cy="1854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4330700" y="2438400"/>
            <a:ext cx="2184400" cy="9398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357100" y="2438400"/>
            <a:ext cx="2489200" cy="9398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358900" y="5956300"/>
            <a:ext cx="15570200" cy="35179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2133600" y="5956300"/>
            <a:ext cx="14046200" cy="7493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476250000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5410200" y="7759700"/>
            <a:ext cx="2298700" cy="38100"/>
          </a:xfrm>
          <a:prstGeom prst="rect">
            <a:avLst/>
          </a:prstGeom>
        </p:spPr>
      </p:pic>
      <p:grpSp>
        <p:nvGrpSpPr>
          <p:cNvPr name="Group 15" id="15"/>
          <p:cNvGrpSpPr/>
          <p:nvPr/>
        </p:nvGrpSpPr>
        <p:grpSpPr>
          <a:xfrm>
            <a:off x="2147483647" y="2147483647"/>
            <a:ext cx="2147483647" cy="476250000"/>
          </a:xfrm>
        </p:grpSpPr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10591800" y="7759700"/>
            <a:ext cx="2298700" cy="381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7442200" y="5905500"/>
            <a:ext cx="3048000" cy="10033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7378700" y="2133600"/>
            <a:ext cx="3149600" cy="9398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7378700" y="7213600"/>
            <a:ext cx="3683000" cy="13589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11049000" y="7213600"/>
            <a:ext cx="5727700" cy="13589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2197100" y="7010400"/>
            <a:ext cx="3937000" cy="1816100"/>
          </a:xfrm>
          <a:prstGeom prst="rect">
            <a:avLst/>
          </a:prstGeom>
        </p:spPr>
      </p:pic>
      <p:grpSp>
        <p:nvGrpSpPr>
          <p:cNvPr name="Group 22" id="2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3" id="23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333500" y="2120900"/>
            <a:ext cx="15570200" cy="35179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2095500" y="2120900"/>
            <a:ext cx="14046200" cy="749300"/>
          </a:xfrm>
          <a:prstGeom prst="rect">
            <a:avLst/>
          </a:prstGeom>
        </p:spPr>
      </p:pic>
      <p:grpSp>
        <p:nvGrpSpPr>
          <p:cNvPr name="Group 25" id="25"/>
          <p:cNvGrpSpPr/>
          <p:nvPr/>
        </p:nvGrpSpPr>
        <p:grpSpPr>
          <a:xfrm>
            <a:off x="2147483647" y="2147483647"/>
            <a:ext cx="2147483647" cy="476250000"/>
          </a:xfrm>
        </p:grpSpPr>
      </p:grpSp>
      <p:pic>
        <p:nvPicPr>
          <p:cNvPr name="Picture 26" id="26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5372100" y="3924300"/>
            <a:ext cx="2298700" cy="38100"/>
          </a:xfrm>
          <a:prstGeom prst="rect">
            <a:avLst/>
          </a:prstGeom>
        </p:spPr>
      </p:pic>
      <p:grpSp>
        <p:nvGrpSpPr>
          <p:cNvPr name="Group 27" id="27"/>
          <p:cNvGrpSpPr/>
          <p:nvPr/>
        </p:nvGrpSpPr>
        <p:grpSpPr>
          <a:xfrm>
            <a:off x="2147483647" y="2147483647"/>
            <a:ext cx="2147483647" cy="476250000"/>
          </a:xfrm>
        </p:grpSpPr>
      </p:grpSp>
      <p:pic>
        <p:nvPicPr>
          <p:cNvPr name="Picture 28" id="28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10553700" y="3924300"/>
            <a:ext cx="2298700" cy="38100"/>
          </a:xfrm>
          <a:prstGeom prst="rect">
            <a:avLst/>
          </a:prstGeom>
        </p:spPr>
      </p:pic>
      <p:pic>
        <p:nvPicPr>
          <p:cNvPr name="Picture 29" id="29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7569200" y="2070100"/>
            <a:ext cx="2882900" cy="1003300"/>
          </a:xfrm>
          <a:prstGeom prst="rect">
            <a:avLst/>
          </a:prstGeom>
        </p:spPr>
      </p:pic>
      <p:pic>
        <p:nvPicPr>
          <p:cNvPr name="Picture 30" id="30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1778000" y="3314700"/>
            <a:ext cx="4660900" cy="1816100"/>
          </a:xfrm>
          <a:prstGeom prst="rect">
            <a:avLst/>
          </a:prstGeom>
        </p:spPr>
      </p:pic>
      <p:pic>
        <p:nvPicPr>
          <p:cNvPr name="Picture 31" id="31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7035800" y="3746500"/>
            <a:ext cx="4419600" cy="965200"/>
          </a:xfrm>
          <a:prstGeom prst="rect">
            <a:avLst/>
          </a:prstGeom>
        </p:spPr>
      </p:pic>
      <p:pic>
        <p:nvPicPr>
          <p:cNvPr name="Picture 32" id="32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12141200" y="3733800"/>
            <a:ext cx="4546600" cy="96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46200" y="2540000"/>
            <a:ext cx="15570200" cy="66929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4762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358900" y="9232900"/>
            <a:ext cx="15582900" cy="381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476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358900" y="2501900"/>
            <a:ext cx="15582900" cy="381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905000" y="685800"/>
            <a:ext cx="4165600" cy="18542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714500" y="3187700"/>
            <a:ext cx="14998700" cy="5549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203200" y="6565900"/>
            <a:ext cx="18491200" cy="49403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254000" y="5981700"/>
            <a:ext cx="18542000" cy="5842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0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480800" y="0"/>
            <a:ext cx="68199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1480800" y="0"/>
            <a:ext cx="6858000" cy="102870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-2147483648" y="2147483647"/>
            <a:ext cx="2147483647" cy="476250000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-10800000">
            <a:off x="-203200" y="5981700"/>
            <a:ext cx="11684000" cy="381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476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-5400000">
            <a:off x="5994400" y="5156200"/>
            <a:ext cx="11010900" cy="381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079500" y="2044700"/>
            <a:ext cx="1181100" cy="3683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469900" y="1778000"/>
            <a:ext cx="9550400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58900" y="2463800"/>
            <a:ext cx="7785100" cy="7073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05000" y="685800"/>
            <a:ext cx="14338300" cy="1854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663700" y="4419600"/>
            <a:ext cx="7366000" cy="3949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58900" y="2463800"/>
            <a:ext cx="7785100" cy="7073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05000" y="685800"/>
            <a:ext cx="13716000" cy="1854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460500" y="5308600"/>
            <a:ext cx="7658100" cy="2184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58900" y="2463800"/>
            <a:ext cx="7785100" cy="7073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05000" y="685800"/>
            <a:ext cx="14300200" cy="1854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625600" y="4660900"/>
            <a:ext cx="7340600" cy="2921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58900" y="2463800"/>
            <a:ext cx="7785100" cy="7073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05000" y="685800"/>
            <a:ext cx="14325600" cy="1854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549400" y="4419600"/>
            <a:ext cx="7620000" cy="3949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58900" y="2463800"/>
            <a:ext cx="7785100" cy="7073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05000" y="685800"/>
            <a:ext cx="15125700" cy="1854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524000" y="4457700"/>
            <a:ext cx="7658100" cy="3302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58900" y="2463800"/>
            <a:ext cx="7785100" cy="7073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05000" y="685800"/>
            <a:ext cx="14465300" cy="1854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676400" y="5321300"/>
            <a:ext cx="7099300" cy="2108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58900" y="2463800"/>
            <a:ext cx="7785100" cy="7073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05000" y="685800"/>
            <a:ext cx="14693900" cy="1854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676400" y="5041900"/>
            <a:ext cx="7366000" cy="2679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58900" y="2463800"/>
            <a:ext cx="7785100" cy="7073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05000" y="685800"/>
            <a:ext cx="13093700" cy="1854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600200" y="5308600"/>
            <a:ext cx="7518400" cy="2184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