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326" r:id="rId5"/>
    <p:sldId id="305" r:id="rId6"/>
    <p:sldId id="316" r:id="rId7"/>
    <p:sldId id="304" r:id="rId8"/>
    <p:sldId id="317" r:id="rId9"/>
    <p:sldId id="318" r:id="rId10"/>
    <p:sldId id="303" r:id="rId11"/>
    <p:sldId id="319" r:id="rId12"/>
    <p:sldId id="320" r:id="rId13"/>
    <p:sldId id="327" r:id="rId14"/>
    <p:sldId id="272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98DF5-A89E-48AF-A254-9DEB05EAC513}" v="798" dt="2021-09-30T13:50:42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m.wikipedia.org/wiki/%E5%AD%A6%E6%A0%A1%E8%A1%8C%E4%BA%8B" TargetMode="External"/><Relationship Id="rId2" Type="http://schemas.openxmlformats.org/officeDocument/2006/relationships/hyperlink" Target="https://youtu.be/xd8p3iM3GzY?si=PLXEKn2OieEEQR9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a.m.wikipedia.org/wiki/%E5%A4%A7%E5%AD%A6%E7%A5%AD" TargetMode="External"/><Relationship Id="rId5" Type="http://schemas.openxmlformats.org/officeDocument/2006/relationships/hyperlink" Target="https://ja.m.wikipedia.org/wiki/%E9%81%8B%E5%8B%95%E4%BC%9A" TargetMode="External"/><Relationship Id="rId4" Type="http://schemas.openxmlformats.org/officeDocument/2006/relationships/hyperlink" Target="https://ja.m.wikipedia.org/wiki/%E6%96%87%E5%8C%96%E7%A5%A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Rectangle 17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4" name="Picture 18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6" name="Straight Connector 18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7" name="Straight Connector 18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88" name="Rectangle 18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9" name="Rectangle 18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FF45D-AE77-465B-B011-28515C5184C2}"/>
              </a:ext>
            </a:extLst>
          </p:cNvPr>
          <p:cNvSpPr txBox="1"/>
          <p:nvPr/>
        </p:nvSpPr>
        <p:spPr>
          <a:xfrm>
            <a:off x="493059" y="2409535"/>
            <a:ext cx="3480612" cy="346880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000" cap="all" dirty="0">
                <a:latin typeface="+mj-lt"/>
                <a:ea typeface="+mj-ea"/>
                <a:cs typeface="+mj-cs"/>
              </a:rPr>
              <a:t>04. 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먹자</a:t>
            </a:r>
            <a:r>
              <a:rPr lang="en-US" altLang="ko-KR" sz="4000" cap="all" dirty="0">
                <a:latin typeface="+mj-lt"/>
                <a:ea typeface="+mj-ea"/>
                <a:cs typeface="+mj-cs"/>
              </a:rPr>
              <a:t>! </a:t>
            </a:r>
            <a:r>
              <a:rPr lang="ko-KR" altLang="en-US" sz="4000" cap="all" dirty="0">
                <a:latin typeface="+mj-lt"/>
                <a:ea typeface="+mj-ea"/>
                <a:cs typeface="+mj-cs"/>
              </a:rPr>
              <a:t>행사에서 즐겨 먹는 음식들</a:t>
            </a:r>
            <a:r>
              <a:rPr lang="en-US" altLang="ko-KR" sz="4000" cap="all" dirty="0">
                <a:latin typeface="+mj-lt"/>
                <a:ea typeface="+mj-ea"/>
                <a:cs typeface="+mj-cs"/>
              </a:rPr>
              <a:t>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cap="all" spc="0" dirty="0">
                <a:latin typeface="+mj-lt"/>
                <a:ea typeface="+mj-ea"/>
                <a:cs typeface="+mj-cs"/>
              </a:rPr>
              <a:t> </a:t>
            </a:r>
            <a:endParaRPr lang="en-US" altLang="ko-KR" sz="4000" cap="all" dirty="0">
              <a:latin typeface="+mj-lt"/>
              <a:ea typeface="+mj-ea"/>
              <a:cs typeface="+mj-cs"/>
            </a:endParaRPr>
          </a:p>
          <a:p>
            <a:r>
              <a:rPr lang="en-US" altLang="ko-KR" dirty="0"/>
              <a:t>4.1 </a:t>
            </a:r>
            <a:r>
              <a:rPr lang="ko-KR" altLang="en-US" dirty="0"/>
              <a:t>시작과 끝의 음식</a:t>
            </a:r>
            <a:r>
              <a:rPr lang="en-US" altLang="ko-KR" dirty="0"/>
              <a:t>! </a:t>
            </a:r>
            <a:r>
              <a:rPr lang="ko-KR" altLang="en-US" dirty="0"/>
              <a:t>입학식과 졸업식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4.2 </a:t>
            </a:r>
            <a:r>
              <a:rPr lang="ko-KR" altLang="en-US" dirty="0"/>
              <a:t>문화제의 꽃</a:t>
            </a:r>
            <a:r>
              <a:rPr lang="en-US" altLang="ko-KR" dirty="0"/>
              <a:t>! </a:t>
            </a:r>
            <a:r>
              <a:rPr lang="ko-KR" altLang="en-US" dirty="0"/>
              <a:t>음식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r>
              <a:rPr lang="en-US" altLang="ko-KR" dirty="0"/>
              <a:t>4.3 </a:t>
            </a:r>
            <a:r>
              <a:rPr lang="ko-KR" altLang="en-US" dirty="0"/>
              <a:t>움직임은 </a:t>
            </a:r>
            <a:r>
              <a:rPr lang="ko-KR" altLang="en-US" dirty="0" err="1"/>
              <a:t>밥심이지</a:t>
            </a:r>
            <a:r>
              <a:rPr lang="en-US" altLang="ko-KR" dirty="0"/>
              <a:t>! </a:t>
            </a:r>
            <a:r>
              <a:rPr lang="ko-KR" altLang="en-US" dirty="0"/>
              <a:t>운동회</a:t>
            </a:r>
            <a:r>
              <a:rPr lang="en-US" altLang="ko-KR" dirty="0"/>
              <a:t>!</a:t>
            </a:r>
            <a:endParaRPr lang="ko-KR" altLang="en-US" dirty="0"/>
          </a:p>
        </p:txBody>
      </p:sp>
      <p:cxnSp>
        <p:nvCxnSpPr>
          <p:cNvPr id="5190" name="Straight Connector 19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91" name="Group 19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2" name="Rectangle 19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93" name="Picture 19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94" name="Straight Connector 19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0D66C5F-088B-4E63-AE82-284525BA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730" y="826746"/>
            <a:ext cx="6928279" cy="44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운동회에서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9A0AF63-B222-4B12-A40D-CD652E70F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00015"/>
            <a:ext cx="4599517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3F318-8DA4-4929-B4E6-F62C892B61A5}"/>
              </a:ext>
            </a:extLst>
          </p:cNvPr>
          <p:cNvSpPr txBox="1"/>
          <p:nvPr/>
        </p:nvSpPr>
        <p:spPr>
          <a:xfrm>
            <a:off x="6503353" y="3048338"/>
            <a:ext cx="5614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운동장에 앉아 함께 밥을 먹는 분위기를 내는 것 또한 좋은 경험일 것이다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25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Rectangle 7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3" name="Picture 7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74" name="Straight Connector 7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5" name="Straight Connector 7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76" name="Rectangle 80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7" name="Rectangle 82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1C01D-572D-4DDB-AE7F-9B57A256E4C2}"/>
              </a:ext>
            </a:extLst>
          </p:cNvPr>
          <p:cNvSpPr txBox="1"/>
          <p:nvPr/>
        </p:nvSpPr>
        <p:spPr>
          <a:xfrm>
            <a:off x="792026" y="190082"/>
            <a:ext cx="3026558" cy="323891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발표를</a:t>
            </a:r>
            <a:endParaRPr lang="en-US" altLang="ko-KR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 cap="all" dirty="0">
                <a:latin typeface="+mj-lt"/>
                <a:ea typeface="+mj-ea"/>
                <a:cs typeface="+mj-cs"/>
              </a:rPr>
              <a:t>마치며</a:t>
            </a:r>
            <a:r>
              <a:rPr lang="en-US" altLang="ko-KR" sz="4400" cap="all" dirty="0">
                <a:latin typeface="+mj-lt"/>
                <a:ea typeface="+mj-ea"/>
                <a:cs typeface="+mj-cs"/>
              </a:rPr>
              <a:t>..</a:t>
            </a:r>
          </a:p>
        </p:txBody>
      </p:sp>
      <p:cxnSp>
        <p:nvCxnSpPr>
          <p:cNvPr id="5178" name="Straight Connector 84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일본여행 오사카여행) 교토 기요미즈데라의 벚꽃">
            <a:extLst>
              <a:ext uri="{FF2B5EF4-FFF2-40B4-BE49-F238E27FC236}">
                <a16:creationId xmlns:a16="http://schemas.microsoft.com/office/drawing/2014/main" id="{C3B47EDE-8801-4576-9DA4-6412E951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542" y="486823"/>
            <a:ext cx="3437734" cy="51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교토 여행 - 기요미즈데라 (清水寺)">
            <a:extLst>
              <a:ext uri="{FF2B5EF4-FFF2-40B4-BE49-F238E27FC236}">
                <a16:creationId xmlns:a16="http://schemas.microsoft.com/office/drawing/2014/main" id="{DC9FA37B-03AD-45D5-9DB4-9B3DEE05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342" y="600298"/>
            <a:ext cx="3692411" cy="49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86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80" name="Straight Connector 88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BAA313-A7E6-4B49-BD14-98F613D7F014}"/>
              </a:ext>
            </a:extLst>
          </p:cNvPr>
          <p:cNvCxnSpPr/>
          <p:nvPr/>
        </p:nvCxnSpPr>
        <p:spPr>
          <a:xfrm>
            <a:off x="2657475" y="4267200"/>
            <a:ext cx="1000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0F45DD-4A99-4CDA-A21D-7E49499843C6}"/>
              </a:ext>
            </a:extLst>
          </p:cNvPr>
          <p:cNvSpPr txBox="1"/>
          <p:nvPr/>
        </p:nvSpPr>
        <p:spPr>
          <a:xfrm>
            <a:off x="437012" y="4036812"/>
            <a:ext cx="2220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수학여행의 꽃</a:t>
            </a:r>
            <a:endParaRPr lang="en-US" altLang="ko-KR" sz="2400" dirty="0"/>
          </a:p>
          <a:p>
            <a:r>
              <a:rPr lang="ko-KR" altLang="en-US" sz="2400" dirty="0"/>
              <a:t>교토의 </a:t>
            </a:r>
            <a:r>
              <a:rPr lang="en-US" altLang="ko-KR" sz="2400" dirty="0"/>
              <a:t>‘</a:t>
            </a:r>
            <a:r>
              <a:rPr lang="ko-KR" altLang="en-US" sz="2400" dirty="0" err="1"/>
              <a:t>청수사</a:t>
            </a:r>
            <a:r>
              <a:rPr lang="en-US" altLang="ko-KR" sz="2400" dirty="0"/>
              <a:t>’</a:t>
            </a:r>
          </a:p>
          <a:p>
            <a:r>
              <a:rPr lang="ja-JP" altLang="en-US" sz="24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きよみずでら</a:t>
            </a:r>
            <a:endParaRPr lang="ko-KR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F530C-B2B5-4AF1-925F-ECBF36E96CB5}"/>
              </a:ext>
            </a:extLst>
          </p:cNvPr>
          <p:cNvSpPr txBox="1"/>
          <p:nvPr/>
        </p:nvSpPr>
        <p:spPr>
          <a:xfrm>
            <a:off x="469968" y="382013"/>
            <a:ext cx="10713189" cy="599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참고문헌</a:t>
            </a:r>
            <a:endParaRPr lang="en-US" altLang="ko-KR" sz="2000" dirty="0"/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0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걸어서 </a:t>
            </a:r>
            <a:r>
              <a:rPr lang="ko-KR" altLang="en-US" sz="1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세계속으로</a:t>
            </a:r>
            <a:r>
              <a:rPr lang="ko-KR" altLang="en-US" sz="1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-</a:t>
            </a:r>
            <a:r>
              <a:rPr lang="ko-KR" altLang="en-US" sz="14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교토</a:t>
            </a:r>
            <a:endParaRPr lang="en-US" altLang="ko-KR" sz="1400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ea typeface="함초롬바탕" panose="02030504000101010101" pitchFamily="18" charset="-127"/>
                <a:hlinkClick r:id="rId2"/>
              </a:rPr>
              <a:t>https://youtu.be/xd8p3iM3GzY?si=PLXEKn2OieEEQR9V</a:t>
            </a:r>
            <a:endParaRPr lang="en-US" altLang="ko-KR" sz="1400" kern="0" dirty="0">
              <a:solidFill>
                <a:srgbClr val="000000"/>
              </a:solidFill>
              <a:ea typeface="함초롬바탕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학교행사 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504000101010101" pitchFamily="18" charset="-127"/>
                <a:hlinkClick r:id="rId3"/>
              </a:rPr>
              <a:t>https://ja.m.wikipedia.org/wiki/%E5%AD%A6%E6%A0%A1%E8%A1%8C%E4%BA%8B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 err="1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학원제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</a:rPr>
              <a:t>https://ja.m.wikipedia.org/wiki/%E5%AD%A6%E5%9C%92%E7%A5%AD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문화제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hlinkClick r:id="rId4"/>
              </a:rPr>
              <a:t>https://ja.m.wikipedia.org/wiki/%E6%96%87%E5%8C%96%E7%A5%AD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1400" kern="0" dirty="0">
                <a:solidFill>
                  <a:srgbClr val="000000"/>
                </a:solidFill>
              </a:rPr>
              <a:t>투표 결과</a:t>
            </a:r>
            <a:endParaRPr lang="en-US" altLang="ko-KR" sz="1400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</a:rPr>
              <a:t>https://lineresearch-platform.blog.jp/archives/36292208.html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운동회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504000101010101" pitchFamily="18" charset="-127"/>
                <a:hlinkClick r:id="rId5"/>
              </a:rPr>
              <a:t>https://ja.m.wikipedia.org/wiki/%E9%81%8B%E5%8B%95%E4%BC%9A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대학 축제</a:t>
            </a:r>
            <a:endParaRPr lang="ko-KR" altLang="en-US" sz="14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hlinkClick r:id="rId6"/>
              </a:rPr>
              <a:t>https://ja.m.wikipedia.org/wiki/%E5%A4%A7%E5%AD%A6%E7%A5%AD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4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B564E-2693-4324-8713-47452F13DF97}"/>
              </a:ext>
            </a:extLst>
          </p:cNvPr>
          <p:cNvSpPr txBox="1"/>
          <p:nvPr/>
        </p:nvSpPr>
        <p:spPr>
          <a:xfrm>
            <a:off x="3142129" y="2228671"/>
            <a:ext cx="492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감사합니다</a:t>
            </a:r>
            <a:r>
              <a:rPr lang="en-US" altLang="ko-KR" sz="7200" dirty="0"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  <a:endParaRPr lang="ko-KR" altLang="en-US" sz="72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872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4.1 </a:t>
            </a:r>
            <a:r>
              <a:rPr lang="ko-KR" altLang="en-US" dirty="0"/>
              <a:t>입학식</a:t>
            </a:r>
            <a:r>
              <a:rPr lang="en-US" altLang="ko-KR" dirty="0"/>
              <a:t>-</a:t>
            </a:r>
            <a:r>
              <a:rPr lang="ko-KR" altLang="en-US" dirty="0"/>
              <a:t>졸업식에서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08450" cy="3965618"/>
          </a:xfrm>
        </p:spPr>
        <p:txBody>
          <a:bodyPr>
            <a:normAutofit/>
          </a:bodyPr>
          <a:lstStyle/>
          <a:p>
            <a:r>
              <a:rPr lang="ko-KR" altLang="en-US" sz="4000" dirty="0" err="1"/>
              <a:t>세키항</a:t>
            </a:r>
            <a:r>
              <a:rPr lang="en-US" altLang="ko-KR" sz="4000" dirty="0"/>
              <a:t>(</a:t>
            </a:r>
            <a:r>
              <a:rPr lang="ko-KR" altLang="en-US" sz="4000" dirty="0"/>
              <a:t>붉은 밥</a:t>
            </a:r>
            <a:r>
              <a:rPr lang="en-US" altLang="ko-KR" sz="4000" dirty="0"/>
              <a:t>)</a:t>
            </a:r>
          </a:p>
          <a:p>
            <a:pPr marL="0" indent="0">
              <a:buNone/>
            </a:pPr>
            <a:r>
              <a:rPr lang="ko-KR" altLang="en-US" sz="4000" dirty="0"/>
              <a:t>팥으로 지은 붉은 기를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띄는 밥</a:t>
            </a:r>
            <a:r>
              <a:rPr lang="en-US" altLang="ko-KR" sz="4000" dirty="0"/>
              <a:t>.</a:t>
            </a:r>
          </a:p>
          <a:p>
            <a:pPr marL="0" indent="0">
              <a:buNone/>
            </a:pPr>
            <a:r>
              <a:rPr lang="ko-KR" altLang="en-US" sz="4000" dirty="0"/>
              <a:t>붉은 것은 악귀를 쫓아준다는 미신에서 비롯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719F11-AFD6-4A10-BB5D-00A68862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00" y="2015732"/>
            <a:ext cx="3909314" cy="26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51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4.1 </a:t>
            </a:r>
            <a:r>
              <a:rPr lang="ko-KR" altLang="en-US" dirty="0"/>
              <a:t>입학식</a:t>
            </a:r>
            <a:r>
              <a:rPr lang="en-US" altLang="ko-KR" dirty="0"/>
              <a:t>-</a:t>
            </a:r>
            <a:r>
              <a:rPr lang="ko-KR" altLang="en-US" dirty="0"/>
              <a:t>졸업식에서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이 밖에도 다양한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음식을 먹지만 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입학과 졸업은</a:t>
            </a:r>
            <a:endParaRPr lang="en-US" altLang="ko-KR" sz="4000" dirty="0"/>
          </a:p>
          <a:p>
            <a:pPr marL="0" indent="0">
              <a:buNone/>
            </a:pPr>
            <a:r>
              <a:rPr lang="ko-KR" altLang="en-US" sz="4000" dirty="0"/>
              <a:t>경사스럽기에 빠지지 않고 등장함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25CCC8-14BA-46EE-A5B9-E80269F5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1853754"/>
            <a:ext cx="3913971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8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4. 2 </a:t>
            </a:r>
            <a:r>
              <a:rPr lang="ko-KR" altLang="en-US" dirty="0"/>
              <a:t>문화제에서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D486E1F-5ED6-4790-B420-181AD8264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817" y="2032903"/>
            <a:ext cx="6468071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7ED97-17D9-4E9B-B93F-CAEEB427CD68}"/>
              </a:ext>
            </a:extLst>
          </p:cNvPr>
          <p:cNvSpPr txBox="1"/>
          <p:nvPr/>
        </p:nvSpPr>
        <p:spPr>
          <a:xfrm>
            <a:off x="427839" y="3045204"/>
            <a:ext cx="485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학생들이 주로 만들기에 </a:t>
            </a:r>
            <a:endParaRPr lang="en-US" altLang="ko-KR" sz="3200" dirty="0"/>
          </a:p>
          <a:p>
            <a:r>
              <a:rPr lang="ko-KR" altLang="en-US" sz="3200" dirty="0"/>
              <a:t>엄청나게 화려한 것들은 </a:t>
            </a:r>
            <a:endParaRPr lang="en-US" altLang="ko-KR" sz="3200" dirty="0"/>
          </a:p>
          <a:p>
            <a:r>
              <a:rPr lang="ko-KR" altLang="en-US" sz="3200" dirty="0"/>
              <a:t>잘 등장하지 않는다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3620512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4. 2 </a:t>
            </a:r>
            <a:r>
              <a:rPr lang="ko-KR" altLang="en-US" dirty="0"/>
              <a:t>문화제에서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C40F694-696A-4067-9123-D0CC61900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835" y="1974180"/>
            <a:ext cx="4826918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BCF69-6A4E-42E8-8ECC-D0EF330171BC}"/>
              </a:ext>
            </a:extLst>
          </p:cNvPr>
          <p:cNvSpPr txBox="1"/>
          <p:nvPr/>
        </p:nvSpPr>
        <p:spPr>
          <a:xfrm>
            <a:off x="5769092" y="1853754"/>
            <a:ext cx="64229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대표적으로는 냉동 타코야끼</a:t>
            </a:r>
            <a:r>
              <a:rPr lang="en-US" altLang="ko-KR" sz="4000" dirty="0"/>
              <a:t>, </a:t>
            </a:r>
            <a:r>
              <a:rPr lang="ko-KR" altLang="en-US" sz="4000" dirty="0"/>
              <a:t>냉동 </a:t>
            </a:r>
            <a:r>
              <a:rPr lang="ko-KR" altLang="en-US" sz="4000" dirty="0" err="1"/>
              <a:t>야키소바</a:t>
            </a:r>
            <a:r>
              <a:rPr lang="en-US" altLang="ko-KR" sz="4000" dirty="0"/>
              <a:t>, </a:t>
            </a:r>
            <a:r>
              <a:rPr lang="ko-KR" altLang="en-US" sz="4000" dirty="0"/>
              <a:t>샌드위치</a:t>
            </a:r>
            <a:r>
              <a:rPr lang="en-US" altLang="ko-KR" sz="4000" dirty="0"/>
              <a:t>, </a:t>
            </a:r>
            <a:r>
              <a:rPr lang="ko-KR" altLang="en-US" sz="4000" dirty="0"/>
              <a:t>초콜릿 바나나 등이</a:t>
            </a:r>
            <a:r>
              <a:rPr lang="en-US" altLang="ko-KR" sz="4000" dirty="0"/>
              <a:t> </a:t>
            </a:r>
            <a:r>
              <a:rPr lang="ko-KR" altLang="en-US" sz="4000" dirty="0"/>
              <a:t>있다</a:t>
            </a:r>
            <a:r>
              <a:rPr lang="en-US" altLang="ko-KR" sz="4000" dirty="0"/>
              <a:t>.</a:t>
            </a:r>
          </a:p>
          <a:p>
            <a:endParaRPr lang="en-US" altLang="ko-KR" sz="2800" dirty="0">
              <a:solidFill>
                <a:srgbClr val="00B0F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ko-KR" altLang="en-US" sz="2800" dirty="0">
                <a:solidFill>
                  <a:srgbClr val="00B0F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냉동을 사용하는 이유는 화재로 인한 위험 때문에 불 사용이 자제되는 곳이 많다</a:t>
            </a:r>
            <a:r>
              <a:rPr lang="en-US" altLang="ko-KR" sz="2800" dirty="0">
                <a:solidFill>
                  <a:srgbClr val="00B0F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endParaRPr lang="ko-KR" altLang="en-US" sz="2800" dirty="0">
              <a:solidFill>
                <a:srgbClr val="00B0F0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2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4. 2 </a:t>
            </a:r>
            <a:r>
              <a:rPr lang="ko-KR" altLang="en-US" dirty="0"/>
              <a:t>문화제에서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1026" name="Picture 2" descr="일본 고등학교 축제 문화제 - 일본인 아내의 모교축제 방문 : 네이버 블로그">
            <a:extLst>
              <a:ext uri="{FF2B5EF4-FFF2-40B4-BE49-F238E27FC236}">
                <a16:creationId xmlns:a16="http://schemas.microsoft.com/office/drawing/2014/main" id="{8858B103-DB7A-4ED8-86B9-25FE95D15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43" y="2200930"/>
            <a:ext cx="4743811" cy="31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C0049-359F-42E2-A196-3C43EAD21E99}"/>
              </a:ext>
            </a:extLst>
          </p:cNvPr>
          <p:cNvSpPr txBox="1"/>
          <p:nvPr/>
        </p:nvSpPr>
        <p:spPr>
          <a:xfrm>
            <a:off x="704675" y="2397948"/>
            <a:ext cx="56717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이런 식으로 음료수를 </a:t>
            </a:r>
            <a:endParaRPr lang="en-US" altLang="ko-KR" sz="3200" dirty="0">
              <a:solidFill>
                <a:srgbClr val="FFC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파는 카페를</a:t>
            </a:r>
            <a:r>
              <a:rPr lang="en-US" altLang="ko-KR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운영하기도 한다</a:t>
            </a:r>
            <a:r>
              <a:rPr lang="en-US" altLang="ko-KR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</a:p>
          <a:p>
            <a:endParaRPr lang="en-US" altLang="ko-KR" sz="3200" dirty="0">
              <a:solidFill>
                <a:srgbClr val="FFC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컨셉은 저마다 다양하며</a:t>
            </a:r>
            <a:endParaRPr lang="en-US" altLang="ko-KR" sz="3200" dirty="0">
              <a:solidFill>
                <a:srgbClr val="FFC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내세우는 음료도 다양하다</a:t>
            </a:r>
            <a:r>
              <a:rPr lang="en-US" altLang="ko-KR" sz="3200" dirty="0">
                <a:solidFill>
                  <a:srgbClr val="FFC000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!</a:t>
            </a:r>
            <a:endParaRPr lang="ko-KR" altLang="en-US" sz="3200" dirty="0">
              <a:solidFill>
                <a:srgbClr val="FFC000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7898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운동회에서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2050" name="Picture 2" descr="어린이집 소풍 운동회도시락싸기 모음편 : 네이버 블로그">
            <a:extLst>
              <a:ext uri="{FF2B5EF4-FFF2-40B4-BE49-F238E27FC236}">
                <a16:creationId xmlns:a16="http://schemas.microsoft.com/office/drawing/2014/main" id="{C9F4A14F-0D09-4EAB-81D6-8A1BD60FF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24" y="2016125"/>
            <a:ext cx="745867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0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운동회에서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C115E-AE91-4204-9FCF-B180875B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800" dirty="0"/>
              <a:t>운동회는 사실 특별한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음식을</a:t>
            </a:r>
            <a:r>
              <a:rPr lang="en-US" altLang="ko-KR" sz="2800" dirty="0"/>
              <a:t> </a:t>
            </a:r>
            <a:r>
              <a:rPr lang="ko-KR" altLang="en-US" sz="2800" dirty="0"/>
              <a:t>파는 그런 축제는 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아니다</a:t>
            </a:r>
            <a:r>
              <a:rPr lang="en-US" altLang="ko-KR" sz="2800" dirty="0"/>
              <a:t>.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바로</a:t>
            </a:r>
            <a:r>
              <a:rPr lang="en-US" altLang="ko-KR" sz="2800" dirty="0"/>
              <a:t>, </a:t>
            </a:r>
            <a:r>
              <a:rPr lang="ko-KR" altLang="en-US" sz="2800" dirty="0"/>
              <a:t>도시락을 </a:t>
            </a:r>
            <a:r>
              <a:rPr lang="ko-KR" altLang="en-US" sz="2800" dirty="0" err="1"/>
              <a:t>싸오기</a:t>
            </a:r>
            <a:r>
              <a:rPr lang="ko-KR" altLang="en-US" sz="2800" dirty="0"/>
              <a:t> </a:t>
            </a: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때문이다</a:t>
            </a:r>
            <a:r>
              <a:rPr lang="en-US" altLang="ko-KR" sz="28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5E5B6E-F915-4877-9A6B-C4E41640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53754"/>
            <a:ext cx="5159795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9858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09A42-52D6-4A4B-AEEA-192E8649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운동회에서 즐겨먹는 음식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9A0AF63-B222-4B12-A40D-CD652E70F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00015"/>
            <a:ext cx="4599517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3F318-8DA4-4929-B4E6-F62C892B61A5}"/>
              </a:ext>
            </a:extLst>
          </p:cNvPr>
          <p:cNvSpPr txBox="1"/>
          <p:nvPr/>
        </p:nvSpPr>
        <p:spPr>
          <a:xfrm>
            <a:off x="6503353" y="3048338"/>
            <a:ext cx="56145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다만</a:t>
            </a:r>
            <a:r>
              <a:rPr lang="en-US" altLang="ko-KR" sz="2800" dirty="0"/>
              <a:t>, </a:t>
            </a:r>
            <a:r>
              <a:rPr lang="ko-KR" altLang="en-US" sz="2800" dirty="0"/>
              <a:t>항상 운동장이 개방 되어 있기에 </a:t>
            </a:r>
            <a:r>
              <a:rPr lang="ko-KR" altLang="en-US" sz="3600" dirty="0">
                <a:solidFill>
                  <a:srgbClr val="FFC000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도시락</a:t>
            </a:r>
            <a:r>
              <a:rPr lang="ko-KR" altLang="en-US" sz="2800" dirty="0"/>
              <a:t>을 챙겨가 아이들이 뛰어노는 것을 보며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66328586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122FC61DE3A86429B6743C5AAB8ECD5" ma:contentTypeVersion="5" ma:contentTypeDescription="새 문서를 만듭니다." ma:contentTypeScope="" ma:versionID="a4867ba2c01984204f80d809482b7d6c">
  <xsd:schema xmlns:xsd="http://www.w3.org/2001/XMLSchema" xmlns:xs="http://www.w3.org/2001/XMLSchema" xmlns:p="http://schemas.microsoft.com/office/2006/metadata/properties" xmlns:ns3="2f0f2783-e925-4ee1-bc55-5f34552b67de" xmlns:ns4="c5e688f6-41ff-47e2-96d3-3415134e2c66" targetNamespace="http://schemas.microsoft.com/office/2006/metadata/properties" ma:root="true" ma:fieldsID="51b0a2edc0aa7ff85c432bfa4e6a420b" ns3:_="" ns4:_="">
    <xsd:import namespace="2f0f2783-e925-4ee1-bc55-5f34552b67de"/>
    <xsd:import namespace="c5e688f6-41ff-47e2-96d3-3415134e2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2783-e925-4ee1-bc55-5f34552b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8f6-41ff-47e2-96d3-3415134e2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D3E9AE-A230-4296-8B01-7421364FA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2783-e925-4ee1-bc55-5f34552b67de"/>
    <ds:schemaRef ds:uri="c5e688f6-41ff-47e2-96d3-3415134e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2DF07-6870-4854-A396-348DBDA9AF4D}">
  <ds:schemaRefs>
    <ds:schemaRef ds:uri="2f0f2783-e925-4ee1-bc55-5f34552b67d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5e688f6-41ff-47e2-96d3-3415134e2c66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32739A-673A-4494-B20A-FB701794B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663</TotalTime>
  <Words>400</Words>
  <Application>Microsoft Office PowerPoint</Application>
  <PresentationFormat>와이드스크린</PresentationFormat>
  <Paragraphs>65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HY궁서B</vt:lpstr>
      <vt:lpstr>HY엽서L</vt:lpstr>
      <vt:lpstr>함초롬바탕</vt:lpstr>
      <vt:lpstr>Arial</vt:lpstr>
      <vt:lpstr>Gill Sans MT</vt:lpstr>
      <vt:lpstr>갤러리</vt:lpstr>
      <vt:lpstr>PowerPoint 프레젠테이션</vt:lpstr>
      <vt:lpstr>4.1 입학식-졸업식에서 즐겨먹는 음식!</vt:lpstr>
      <vt:lpstr>4.1 입학식-졸업식에서 즐겨먹는 음식!</vt:lpstr>
      <vt:lpstr>4. 2 문화제에서 즐겨먹는 음식!</vt:lpstr>
      <vt:lpstr>4. 2 문화제에서 즐겨먹는 음식!</vt:lpstr>
      <vt:lpstr>4. 2 문화제에서 즐겨먹는 음식!</vt:lpstr>
      <vt:lpstr>4. 운동회에서 즐겨먹는 음식!</vt:lpstr>
      <vt:lpstr>4. 운동회에서 즐겨먹는 음식!</vt:lpstr>
      <vt:lpstr>4. 운동회에서 즐겨먹는 음식!</vt:lpstr>
      <vt:lpstr>4. 운동회에서 즐겨먹는 음식!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이상윤</dc:creator>
  <cp:lastModifiedBy>user</cp:lastModifiedBy>
  <cp:revision>81</cp:revision>
  <dcterms:created xsi:type="dcterms:W3CDTF">2021-09-30T08:28:23Z</dcterms:created>
  <dcterms:modified xsi:type="dcterms:W3CDTF">2024-05-31T10:35:41Z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0x0101009122FC61DE3A86429B6743C5AAB8ECD5</vt:lpwstr>
  </property>
</Properties>
</file>