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9.png" Type="http://schemas.openxmlformats.org/officeDocument/2006/relationships/image"/><Relationship Id="rId4" Target="../media/image3.png" Type="http://schemas.openxmlformats.org/officeDocument/2006/relationships/image"/><Relationship Id="rId5" Target="../media/image2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1.png" Type="http://schemas.openxmlformats.org/officeDocument/2006/relationships/image"/><Relationship Id="rId4" Target="../media/image3.png" Type="http://schemas.openxmlformats.org/officeDocument/2006/relationships/image"/><Relationship Id="rId5" Target="../media/image2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1.png" Type="http://schemas.openxmlformats.org/officeDocument/2006/relationships/image"/><Relationship Id="rId4" Target="../media/image3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4.png" Type="http://schemas.openxmlformats.org/officeDocument/2006/relationships/image"/><Relationship Id="rId4" Target="../media/image3.png" Type="http://schemas.openxmlformats.org/officeDocument/2006/relationships/image"/><Relationship Id="rId5" Target="../media/image2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4.png" Type="http://schemas.openxmlformats.org/officeDocument/2006/relationships/image"/><Relationship Id="rId4" Target="../media/image3.png" Type="http://schemas.openxmlformats.org/officeDocument/2006/relationships/image"/><Relationship Id="rId5" Target="../media/image2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3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3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3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2.png" Type="http://schemas.openxmlformats.org/officeDocument/2006/relationships/image"/><Relationship Id="rId4" Target="../media/image3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2.png" Type="http://schemas.openxmlformats.org/officeDocument/2006/relationships/image"/><Relationship Id="rId4" Target="../media/image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5.png" Type="http://schemas.openxmlformats.org/officeDocument/2006/relationships/image"/><Relationship Id="rId4" Target="../media/image3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5.png" Type="http://schemas.openxmlformats.org/officeDocument/2006/relationships/image"/><Relationship Id="rId4" Target="../media/image3.png" Type="http://schemas.openxmlformats.org/officeDocument/2006/relationships/image"/><Relationship Id="rId5" Target="../media/image1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756900" y="3162300"/>
            <a:ext cx="7531100" cy="4927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584200"/>
            <a:ext cx="119253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46200" y="4000500"/>
            <a:ext cx="9652000" cy="3632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68400" y="584200"/>
            <a:ext cx="11925300" cy="2641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14400" y="2679700"/>
            <a:ext cx="16535400" cy="6781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096500" y="3073400"/>
            <a:ext cx="7658100" cy="5689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584200"/>
            <a:ext cx="119253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27100" y="2679700"/>
            <a:ext cx="8839200" cy="6781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827000" y="1816100"/>
            <a:ext cx="4140200" cy="7835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584200"/>
            <a:ext cx="119253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58900" y="2209800"/>
            <a:ext cx="8991600" cy="7823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827000" y="1816100"/>
            <a:ext cx="4140200" cy="7835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584200"/>
            <a:ext cx="119253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46200" y="2806700"/>
            <a:ext cx="10172700" cy="6464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226800" y="2476500"/>
            <a:ext cx="5905500" cy="7239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584200"/>
            <a:ext cx="119253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30300" y="2222500"/>
            <a:ext cx="10325100" cy="7950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226800" y="2476500"/>
            <a:ext cx="5905500" cy="7239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584200"/>
            <a:ext cx="119253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422400" y="2870200"/>
            <a:ext cx="9639300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242800" y="2438400"/>
            <a:ext cx="5448300" cy="727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584200"/>
            <a:ext cx="119253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97000" y="2730500"/>
            <a:ext cx="89281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242800" y="2438400"/>
            <a:ext cx="5448300" cy="7277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584200"/>
            <a:ext cx="119253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08100" y="4597400"/>
            <a:ext cx="8902700" cy="3213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579100" y="3657600"/>
            <a:ext cx="6781800" cy="4838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584200"/>
            <a:ext cx="119253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58900" y="3517900"/>
            <a:ext cx="9029700" cy="5359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629900" y="3670300"/>
            <a:ext cx="6997700" cy="4991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584200"/>
            <a:ext cx="119253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46200" y="3517900"/>
            <a:ext cx="9220200" cy="3530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912600" y="2425700"/>
            <a:ext cx="5054600" cy="7327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584200"/>
            <a:ext cx="119253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71600" y="3238500"/>
            <a:ext cx="85217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912600" y="2425700"/>
            <a:ext cx="5054600" cy="7327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584200"/>
            <a:ext cx="119253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46200" y="3340100"/>
            <a:ext cx="87884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795000" y="2552700"/>
            <a:ext cx="7124700" cy="7454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584200"/>
            <a:ext cx="119253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71600" y="2349500"/>
            <a:ext cx="8432800" cy="8077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795000" y="2552700"/>
            <a:ext cx="7124700" cy="7454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584200"/>
            <a:ext cx="119253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33500" y="3162300"/>
            <a:ext cx="8331200" cy="5803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