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embeddedFontLst>
    <p:embeddedFont>
      <p:font typeface="나눔고딕" panose="020D0604000000000000" pitchFamily="50" charset="-127"/>
      <p:regular r:id="rId4"/>
      <p:bold r:id="rId5"/>
    </p:embeddedFont>
    <p:embeddedFont>
      <p:font typeface="맑은 고딕" panose="020B0503020000020004" pitchFamily="50" charset="-127"/>
      <p:regular r:id="rId6"/>
      <p:bold r:id="rId7"/>
    </p:embeddedFont>
  </p:embeddedFontLst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2B1"/>
    <a:srgbClr val="0069B9"/>
    <a:srgbClr val="9DD8F6"/>
    <a:srgbClr val="007966"/>
    <a:srgbClr val="6FBA2C"/>
    <a:srgbClr val="DFD900"/>
    <a:srgbClr val="2E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3012" y="18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400" d="100"/>
          <a:sy n="400" d="100"/>
        </p:scale>
        <p:origin x="2928" y="34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A625-DBC9-409D-829D-132038D903CB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DB01A-F676-4A88-A704-C98EA1C88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26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39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094523" y="10081263"/>
            <a:ext cx="29163645" cy="285135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78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03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94523" y="10081263"/>
            <a:ext cx="29163645" cy="2851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8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50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1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98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3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  <a:prstGeom prst="rect">
            <a:avLst/>
          </a:prstGeo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28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3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281238" y="10569180"/>
            <a:ext cx="27890339" cy="1096416"/>
            <a:chOff x="2281238" y="10569180"/>
            <a:chExt cx="27890339" cy="1096416"/>
          </a:xfrm>
        </p:grpSpPr>
        <p:sp>
          <p:nvSpPr>
            <p:cNvPr id="9" name="TextBox 8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>
                  <a:solidFill>
                    <a:srgbClr val="007966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작품요약</a:t>
              </a: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 userDrawn="1"/>
        </p:nvGrpSpPr>
        <p:grpSpPr>
          <a:xfrm>
            <a:off x="2281238" y="16769955"/>
            <a:ext cx="27890339" cy="1096416"/>
            <a:chOff x="2281238" y="10569180"/>
            <a:chExt cx="27890339" cy="1096416"/>
          </a:xfrm>
        </p:grpSpPr>
        <p:sp>
          <p:nvSpPr>
            <p:cNvPr id="15" name="TextBox 14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>
                  <a:solidFill>
                    <a:srgbClr val="007966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작품소개</a:t>
              </a: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타원 16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 userDrawn="1"/>
        </p:nvGrpSpPr>
        <p:grpSpPr>
          <a:xfrm>
            <a:off x="2281238" y="33739695"/>
            <a:ext cx="27890339" cy="1096416"/>
            <a:chOff x="2281238" y="10569180"/>
            <a:chExt cx="27890339" cy="1096416"/>
          </a:xfrm>
        </p:grpSpPr>
        <p:sp>
          <p:nvSpPr>
            <p:cNvPr id="21" name="TextBox 20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>
                  <a:solidFill>
                    <a:srgbClr val="007966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기대효과</a:t>
              </a: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타원 22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 userDrawn="1"/>
        </p:nvGrpSpPr>
        <p:grpSpPr>
          <a:xfrm>
            <a:off x="3837894" y="18873127"/>
            <a:ext cx="11212002" cy="666000"/>
            <a:chOff x="3837894" y="18873127"/>
            <a:chExt cx="11212002" cy="666000"/>
          </a:xfrm>
        </p:grpSpPr>
        <p:sp>
          <p:nvSpPr>
            <p:cNvPr id="27" name="직사각형 26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520893" y="18873127"/>
              <a:ext cx="7529003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229100" y="18873127"/>
              <a:ext cx="3291793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개념 및 설계</a:t>
              </a:r>
            </a:p>
          </p:txBody>
        </p:sp>
      </p:grpSp>
      <p:grpSp>
        <p:nvGrpSpPr>
          <p:cNvPr id="30" name="그룹 29"/>
          <p:cNvGrpSpPr/>
          <p:nvPr userDrawn="1"/>
        </p:nvGrpSpPr>
        <p:grpSpPr>
          <a:xfrm>
            <a:off x="18287354" y="18873127"/>
            <a:ext cx="11212002" cy="666000"/>
            <a:chOff x="3837894" y="18873127"/>
            <a:chExt cx="11212002" cy="666000"/>
          </a:xfrm>
        </p:grpSpPr>
        <p:sp>
          <p:nvSpPr>
            <p:cNvPr id="31" name="직사각형 30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9241397" y="18873127"/>
              <a:ext cx="5808499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229100" y="18873127"/>
              <a:ext cx="4652257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사용 기술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4100" spc="-150" dirty="0">
                  <a:solidFill>
                    <a:srgbClr val="0162B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작동원리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4100" spc="-150" dirty="0">
                <a:solidFill>
                  <a:srgbClr val="0162B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4" name="그룹 33"/>
          <p:cNvGrpSpPr/>
          <p:nvPr userDrawn="1"/>
        </p:nvGrpSpPr>
        <p:grpSpPr>
          <a:xfrm>
            <a:off x="3837894" y="26340727"/>
            <a:ext cx="11212003" cy="666000"/>
            <a:chOff x="3837894" y="18873127"/>
            <a:chExt cx="11212003" cy="666000"/>
          </a:xfrm>
        </p:grpSpPr>
        <p:sp>
          <p:nvSpPr>
            <p:cNvPr id="35" name="직사각형 34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896101" y="18873127"/>
              <a:ext cx="8153796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229100" y="18873127"/>
              <a:ext cx="3291793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작품 특징</a:t>
              </a:r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8287354" y="26340727"/>
            <a:ext cx="11212002" cy="666000"/>
            <a:chOff x="3837894" y="18873127"/>
            <a:chExt cx="11212002" cy="666000"/>
          </a:xfrm>
        </p:grpSpPr>
        <p:sp>
          <p:nvSpPr>
            <p:cNvPr id="39" name="직사각형 38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513205" y="18873127"/>
              <a:ext cx="7536691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229100" y="18873127"/>
              <a:ext cx="4652257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결과물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4100" spc="-150" dirty="0">
                  <a:solidFill>
                    <a:srgbClr val="0162B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사진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ko-KR" altLang="en-US" sz="4100" spc="-150" dirty="0">
                <a:solidFill>
                  <a:srgbClr val="0162B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2050" name="Picture 2" descr="D:\공유폴더\대구대 ppt(판넬) 900x1200\b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41019412"/>
            <a:ext cx="32400876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공유폴더\대구대 ppt(판넬) 900x1200\t1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0876" cy="85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6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894" y="2160540"/>
            <a:ext cx="24868262" cy="42484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ko-KR" altLang="en-US" sz="1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타이틀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2175" y="6917384"/>
            <a:ext cx="20459700" cy="10964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ko-KR" altLang="en-US" sz="4200" spc="-150" dirty="0" err="1">
                <a:solidFill>
                  <a:srgbClr val="2E6EB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팀명</a:t>
            </a:r>
            <a:r>
              <a:rPr lang="ko-KR" altLang="en-US" sz="4200" spc="-150" dirty="0">
                <a:solidFill>
                  <a:srgbClr val="2E6EB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4200" spc="-150" dirty="0">
                <a:solidFill>
                  <a:srgbClr val="2E6EB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  </a:t>
            </a:r>
            <a:r>
              <a:rPr lang="ko-KR" altLang="en-US" sz="4200" spc="-150" dirty="0">
                <a:solidFill>
                  <a:srgbClr val="2E6EB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소속학과  </a:t>
            </a:r>
            <a:r>
              <a:rPr lang="en-US" altLang="ko-KR" sz="4200" spc="-150" dirty="0">
                <a:solidFill>
                  <a:srgbClr val="2E6EB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  </a:t>
            </a:r>
            <a:r>
              <a:rPr lang="ko-KR" altLang="en-US" sz="4200" spc="-150" dirty="0">
                <a:solidFill>
                  <a:srgbClr val="2E6EB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팀원  </a:t>
            </a:r>
            <a:r>
              <a:rPr lang="en-US" altLang="ko-KR" sz="4200" spc="-150" dirty="0">
                <a:solidFill>
                  <a:srgbClr val="2E6EB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  </a:t>
            </a:r>
            <a:r>
              <a:rPr lang="ko-KR" altLang="en-US" sz="4200" spc="-150" dirty="0">
                <a:solidFill>
                  <a:srgbClr val="2E6EB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지도교수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7221" y="11953628"/>
            <a:ext cx="25860300" cy="43924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7221" y="201070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0257" y="201070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7221" y="276508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7221" y="35240348"/>
            <a:ext cx="25860300" cy="54444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8840451" y="27593925"/>
            <a:ext cx="9906000" cy="5057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사  진</a:t>
            </a:r>
          </a:p>
        </p:txBody>
      </p:sp>
    </p:spTree>
    <p:extLst>
      <p:ext uri="{BB962C8B-B14F-4D97-AF65-F5344CB8AC3E}">
        <p14:creationId xmlns:p14="http://schemas.microsoft.com/office/powerpoint/2010/main" val="415534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</Words>
  <Application>Microsoft Office PowerPoint</Application>
  <PresentationFormat>사용자 지정</PresentationFormat>
  <Paragraphs>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나눔고딕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office-01</dc:creator>
  <cp:lastModifiedBy>USER</cp:lastModifiedBy>
  <cp:revision>10</cp:revision>
  <dcterms:created xsi:type="dcterms:W3CDTF">2018-09-05T06:29:56Z</dcterms:created>
  <dcterms:modified xsi:type="dcterms:W3CDTF">2018-09-18T04:27:09Z</dcterms:modified>
</cp:coreProperties>
</file>