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6922750" cy="50766663"/>
  <p:notesSz cx="9144000" cy="6858000"/>
  <p:defaultTextStyle>
    <a:defPPr>
      <a:defRPr lang="ko-KR"/>
    </a:defPPr>
    <a:lvl1pPr marL="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1pPr>
    <a:lvl2pPr marL="193381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2pPr>
    <a:lvl3pPr marL="386761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3pPr>
    <a:lvl4pPr marL="580142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4pPr>
    <a:lvl5pPr marL="773523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5pPr>
    <a:lvl6pPr marL="966904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6pPr>
    <a:lvl7pPr marL="1160285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7pPr>
    <a:lvl8pPr marL="1353666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8pPr>
    <a:lvl9pPr marL="1547047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1524" y="-72"/>
      </p:cViewPr>
      <p:guideLst>
        <p:guide orient="horz" pos="15990"/>
        <p:guide pos="533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3867619" rtl="0" eaLnBrk="1" latinLnBrk="1" hangingPunct="1">
        <a:spcBef>
          <a:spcPct val="0"/>
        </a:spcBef>
        <a:buNone/>
        <a:defRPr sz="96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450357" indent="-1450357" algn="l" defTabSz="3867619" rtl="0" eaLnBrk="1" latinLnBrk="1" hangingPunct="1">
        <a:spcBef>
          <a:spcPct val="20000"/>
        </a:spcBef>
        <a:buFont typeface="Arial" pitchFamily="34" charset="0"/>
        <a:buChar char="•"/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3142441" indent="-1208632" algn="l" defTabSz="3867619" rtl="0" eaLnBrk="1" latinLnBrk="1" hangingPunct="1">
        <a:spcBef>
          <a:spcPct val="20000"/>
        </a:spcBef>
        <a:buFont typeface="Arial" pitchFamily="34" charset="0"/>
        <a:buChar char="–"/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834524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3pPr>
      <a:lvl4pPr marL="6768334" indent="-966905" algn="l" defTabSz="3867619" rtl="0" eaLnBrk="1" latinLnBrk="1" hangingPunct="1">
        <a:spcBef>
          <a:spcPct val="20000"/>
        </a:spcBef>
        <a:buFont typeface="Arial" pitchFamily="34" charset="0"/>
        <a:buChar char="–"/>
        <a:defRPr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8702144" indent="-966905" algn="l" defTabSz="3867619" rtl="0" eaLnBrk="1" latinLnBrk="1" hangingPunct="1">
        <a:spcBef>
          <a:spcPct val="20000"/>
        </a:spcBef>
        <a:buFont typeface="Arial" pitchFamily="34" charset="0"/>
        <a:buChar char="»"/>
        <a:defRPr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1063595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6pPr>
      <a:lvl7pPr marL="1256976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7pPr>
      <a:lvl8pPr marL="1450357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8pPr>
      <a:lvl9pPr marL="16437382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93381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2pPr>
      <a:lvl3pPr marL="386761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580142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4pPr>
      <a:lvl5pPr marL="773523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5pPr>
      <a:lvl6pPr marL="966904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6pPr>
      <a:lvl7pPr marL="1160285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7pPr>
      <a:lvl8pPr marL="1353666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8pPr>
      <a:lvl9pPr marL="1547047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080000" y="504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err="1" smtClean="0"/>
              <a:t>작품명</a:t>
            </a:r>
            <a:endParaRPr lang="ko-KR" altLang="en-US" sz="6000" dirty="0"/>
          </a:p>
        </p:txBody>
      </p:sp>
      <p:sp>
        <p:nvSpPr>
          <p:cNvPr id="5" name="오각형 4"/>
          <p:cNvSpPr/>
          <p:nvPr/>
        </p:nvSpPr>
        <p:spPr>
          <a:xfrm>
            <a:off x="1116559" y="972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목</a:t>
            </a:r>
            <a:r>
              <a:rPr lang="ko-KR" altLang="en-US" sz="6000" dirty="0"/>
              <a:t>적 </a:t>
            </a:r>
            <a:r>
              <a:rPr lang="ko-KR" altLang="en-US" sz="6000" dirty="0" smtClean="0"/>
              <a:t>및 필요성</a:t>
            </a:r>
            <a:endParaRPr lang="ko-KR" altLang="en-US" sz="6000" dirty="0"/>
          </a:p>
        </p:txBody>
      </p:sp>
      <p:sp>
        <p:nvSpPr>
          <p:cNvPr id="6" name="오각형 5"/>
          <p:cNvSpPr/>
          <p:nvPr/>
        </p:nvSpPr>
        <p:spPr>
          <a:xfrm>
            <a:off x="1116559" y="18689936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디자인 및 제작</a:t>
            </a:r>
            <a:endParaRPr lang="ko-KR" altLang="en-US" sz="6000" dirty="0"/>
          </a:p>
        </p:txBody>
      </p:sp>
      <p:sp>
        <p:nvSpPr>
          <p:cNvPr id="7" name="오각형 6"/>
          <p:cNvSpPr/>
          <p:nvPr/>
        </p:nvSpPr>
        <p:spPr>
          <a:xfrm>
            <a:off x="1116559" y="27819042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대상자</a:t>
            </a:r>
            <a:endParaRPr lang="ko-KR" altLang="en-US" sz="6000" dirty="0"/>
          </a:p>
        </p:txBody>
      </p:sp>
      <p:sp>
        <p:nvSpPr>
          <p:cNvPr id="8" name="오각형 7"/>
          <p:cNvSpPr/>
          <p:nvPr/>
        </p:nvSpPr>
        <p:spPr>
          <a:xfrm>
            <a:off x="1116558" y="32709727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및 평가 방법</a:t>
            </a:r>
            <a:endParaRPr lang="ko-KR" altLang="en-US" sz="6000" dirty="0"/>
          </a:p>
        </p:txBody>
      </p:sp>
      <p:sp>
        <p:nvSpPr>
          <p:cNvPr id="9" name="오각형 8"/>
          <p:cNvSpPr/>
          <p:nvPr/>
        </p:nvSpPr>
        <p:spPr>
          <a:xfrm>
            <a:off x="1080000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적용 및 평가 결과 </a:t>
            </a:r>
            <a:endParaRPr lang="ko-KR" altLang="en-US" sz="60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972543" y="684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6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W.A.I ( Wheel Add Individuality)</a:t>
            </a:r>
          </a:p>
        </p:txBody>
      </p:sp>
      <p:sp>
        <p:nvSpPr>
          <p:cNvPr id="11" name="모서리가 둥근 직사각형 10"/>
          <p:cNvSpPr/>
          <p:nvPr/>
        </p:nvSpPr>
        <p:spPr>
          <a:xfrm>
            <a:off x="972543" y="1152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0000"/>
            <a:r>
              <a:rPr lang="ko-KR" altLang="en-US" sz="3200" dirty="0" smtClean="0">
                <a:solidFill>
                  <a:schemeClr val="tx1"/>
                </a:solidFill>
              </a:rPr>
              <a:t>휠체어에 대한 부정적 인식을 가지지 않도록 하는 것이 주 목적</a:t>
            </a:r>
            <a:r>
              <a:rPr lang="en-US" altLang="ko-KR" sz="3200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2" name="모서리가 둥근 직사각형 11"/>
          <p:cNvSpPr/>
          <p:nvPr/>
        </p:nvSpPr>
        <p:spPr>
          <a:xfrm>
            <a:off x="1116559" y="20917992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972543" y="30047099"/>
            <a:ext cx="14940000" cy="1740752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4800" dirty="0" smtClean="0">
                <a:solidFill>
                  <a:schemeClr val="tx1"/>
                </a:solidFill>
              </a:rPr>
              <a:t>휠체어를 사용하는 </a:t>
            </a:r>
            <a:r>
              <a:rPr lang="en-US" altLang="ko-KR" sz="4800" dirty="0" smtClean="0">
                <a:solidFill>
                  <a:schemeClr val="tx1"/>
                </a:solidFill>
              </a:rPr>
              <a:t>Client</a:t>
            </a:r>
            <a:endParaRPr lang="ko-KR" altLang="en-US" sz="4800" dirty="0" smtClean="0">
              <a:solidFill>
                <a:schemeClr val="tx1"/>
              </a:solidFill>
            </a:endParaRPr>
          </a:p>
        </p:txBody>
      </p:sp>
      <p:sp>
        <p:nvSpPr>
          <p:cNvPr id="14" name="모서리가 둥근 직사각형 13"/>
          <p:cNvSpPr/>
          <p:nvPr/>
        </p:nvSpPr>
        <p:spPr>
          <a:xfrm>
            <a:off x="972543" y="34709181"/>
            <a:ext cx="14940000" cy="546181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ko-KR" altLang="en-US" sz="4000" b="1" dirty="0" smtClean="0">
                <a:solidFill>
                  <a:schemeClr val="tx1"/>
                </a:solidFill>
              </a:rPr>
              <a:t>클라이언트의 개인취향에 맞는 디자인 선택 후 </a:t>
            </a:r>
            <a:endParaRPr lang="en-US" altLang="ko-KR" sz="4000" b="1" dirty="0" smtClean="0">
              <a:solidFill>
                <a:schemeClr val="tx1"/>
              </a:solidFill>
            </a:endParaRPr>
          </a:p>
          <a:p>
            <a:endParaRPr lang="en-US" altLang="ko-KR" sz="4000" b="1" dirty="0" smtClean="0">
              <a:solidFill>
                <a:schemeClr val="tx1"/>
              </a:solidFill>
            </a:endParaRPr>
          </a:p>
          <a:p>
            <a:r>
              <a:rPr lang="ko-KR" altLang="en-US" sz="4000" b="1" dirty="0" smtClean="0">
                <a:solidFill>
                  <a:schemeClr val="tx1"/>
                </a:solidFill>
              </a:rPr>
              <a:t>제작하여 </a:t>
            </a:r>
            <a:r>
              <a:rPr lang="ko-KR" altLang="en-US" sz="4000" b="1" dirty="0" smtClean="0">
                <a:solidFill>
                  <a:schemeClr val="tx1"/>
                </a:solidFill>
              </a:rPr>
              <a:t>휠체어에 장착시켜줌</a:t>
            </a:r>
            <a:r>
              <a:rPr lang="en-US" altLang="ko-KR" sz="4000" b="1" dirty="0" smtClean="0">
                <a:solidFill>
                  <a:schemeClr val="tx1"/>
                </a:solidFill>
              </a:rPr>
              <a:t>.</a:t>
            </a:r>
            <a:endParaRPr lang="en-US" altLang="ko-KR" sz="4000" b="1" dirty="0" smtClean="0">
              <a:solidFill>
                <a:schemeClr val="tx1"/>
              </a:solidFill>
            </a:endParaRPr>
          </a:p>
        </p:txBody>
      </p:sp>
      <p:sp>
        <p:nvSpPr>
          <p:cNvPr id="16" name="모서리가 둥근 직사각형 15"/>
          <p:cNvSpPr/>
          <p:nvPr/>
        </p:nvSpPr>
        <p:spPr>
          <a:xfrm>
            <a:off x="8989433" y="20917992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28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990960" y="434939"/>
            <a:ext cx="4470019" cy="2088232"/>
          </a:xfrm>
          <a:prstGeom prst="rect">
            <a:avLst/>
          </a:prstGeom>
        </p:spPr>
        <p:txBody>
          <a:bodyPr vert="horz" lIns="386762" tIns="193381" rIns="386762" bIns="193381" rtlCol="0" anchor="ctr">
            <a:noAutofit/>
          </a:bodyPr>
          <a:lstStyle/>
          <a:p>
            <a:pPr marL="0" marR="0" lvl="0" indent="0" defTabSz="3867619" rtl="0" eaLnBrk="1" fontAlgn="auto" latinLnBrk="1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9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HY바다L" pitchFamily="18" charset="-127"/>
                <a:ea typeface="HY바다L" pitchFamily="18" charset="-127"/>
                <a:cs typeface="+mj-cs"/>
              </a:rPr>
              <a:t>2013</a:t>
            </a:r>
            <a:endParaRPr kumimoji="0" lang="ko-KR" altLang="en-US" sz="9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2" y="1951667"/>
            <a:ext cx="16922748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000" b="1" dirty="0" smtClean="0">
                <a:latin typeface="HY바다L" pitchFamily="18" charset="-127"/>
                <a:ea typeface="HY바다L" pitchFamily="18" charset="-127"/>
              </a:rPr>
              <a:t> 10</a:t>
            </a: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0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0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116559" y="1440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팀 구성원 소개</a:t>
            </a:r>
            <a:endParaRPr lang="ko-KR" altLang="en-US" sz="60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972543" y="16200000"/>
            <a:ext cx="14940000" cy="186969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21048299 </a:t>
            </a:r>
            <a:r>
              <a:rPr lang="ko-KR" altLang="en-US" sz="4000" dirty="0" smtClean="0">
                <a:solidFill>
                  <a:schemeClr val="tx1"/>
                </a:solidFill>
              </a:rPr>
              <a:t>류은성 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팀장</a:t>
            </a:r>
            <a:r>
              <a:rPr lang="en-US" altLang="ko-KR" sz="4000" dirty="0" smtClean="0">
                <a:solidFill>
                  <a:schemeClr val="tx1"/>
                </a:solidFill>
              </a:rPr>
              <a:t>) 21048341 </a:t>
            </a:r>
            <a:r>
              <a:rPr lang="ko-KR" altLang="en-US" sz="4000" dirty="0" smtClean="0">
                <a:solidFill>
                  <a:schemeClr val="tx1"/>
                </a:solidFill>
              </a:rPr>
              <a:t>김은희 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</a:p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21048406 </a:t>
            </a:r>
            <a:r>
              <a:rPr lang="ko-KR" altLang="en-US" sz="4000" dirty="0" smtClean="0">
                <a:solidFill>
                  <a:schemeClr val="tx1"/>
                </a:solidFill>
              </a:rPr>
              <a:t>유상훈 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 20948536 </a:t>
            </a:r>
            <a:r>
              <a:rPr lang="ko-KR" altLang="en-US" sz="4000" dirty="0" smtClean="0">
                <a:solidFill>
                  <a:schemeClr val="tx1"/>
                </a:solidFill>
              </a:rPr>
              <a:t>장은별 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23" name="직사각형 22"/>
          <p:cNvSpPr/>
          <p:nvPr/>
        </p:nvSpPr>
        <p:spPr>
          <a:xfrm>
            <a:off x="1" y="48816003"/>
            <a:ext cx="1692275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ko-KR" altLang="en-US" sz="96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96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9181455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기대효과</a:t>
            </a:r>
            <a:endParaRPr lang="ko-KR" altLang="en-US" sz="60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8989433" y="42380568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4800" dirty="0" smtClean="0">
                <a:solidFill>
                  <a:schemeClr val="tx1"/>
                </a:solidFill>
              </a:rPr>
              <a:t>휠체어 디자인 효과와 함께 휠체어에</a:t>
            </a:r>
            <a:endParaRPr lang="en-US" altLang="ko-KR" sz="4800" dirty="0" smtClean="0">
              <a:solidFill>
                <a:schemeClr val="tx1"/>
              </a:solidFill>
            </a:endParaRPr>
          </a:p>
          <a:p>
            <a:pPr algn="ctr"/>
            <a:r>
              <a:rPr lang="ko-KR" altLang="en-US" sz="4800" dirty="0" smtClean="0">
                <a:solidFill>
                  <a:schemeClr val="tx1"/>
                </a:solidFill>
              </a:rPr>
              <a:t>대한 긍정적인 느낌을 가지게 될 것으로 예상함 </a:t>
            </a:r>
            <a:endParaRPr lang="en-US" altLang="ko-KR" sz="4800" dirty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246137" y="42385575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ko-KR" altLang="en-US" sz="3600" b="1" dirty="0" smtClean="0">
                <a:solidFill>
                  <a:schemeClr val="tx1"/>
                </a:solidFill>
              </a:rPr>
              <a:t>기존의 </a:t>
            </a:r>
            <a:r>
              <a:rPr lang="ko-KR" altLang="en-US" sz="3600" b="1" dirty="0" err="1" smtClean="0">
                <a:solidFill>
                  <a:schemeClr val="tx1"/>
                </a:solidFill>
              </a:rPr>
              <a:t>휠보다</a:t>
            </a:r>
            <a:r>
              <a:rPr lang="ko-KR" altLang="en-US" sz="3600" b="1" dirty="0" smtClean="0">
                <a:solidFill>
                  <a:schemeClr val="tx1"/>
                </a:solidFill>
              </a:rPr>
              <a:t> 아동들에게 친근한 캐릭터디자인이 좋은 이미지를 느끼게 해주었다</a:t>
            </a:r>
            <a:r>
              <a:rPr lang="en-US" altLang="ko-KR" sz="3600" b="1" dirty="0" smtClean="0">
                <a:solidFill>
                  <a:schemeClr val="tx1"/>
                </a:solidFill>
              </a:rPr>
              <a:t>.</a:t>
            </a:r>
            <a:endParaRPr lang="en-US" altLang="ko-KR" sz="3600" b="1" dirty="0" smtClean="0">
              <a:solidFill>
                <a:schemeClr val="tx1"/>
              </a:solidFill>
            </a:endParaRPr>
          </a:p>
        </p:txBody>
      </p:sp>
      <p:pic>
        <p:nvPicPr>
          <p:cNvPr id="26" name="그림 25" descr="에디.pn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188567" y="20990843"/>
            <a:ext cx="6624736" cy="6162535"/>
          </a:xfrm>
          <a:prstGeom prst="roundRect">
            <a:avLst>
              <a:gd name="adj" fmla="val 16667"/>
            </a:avLst>
          </a:prstGeom>
          <a:ln>
            <a:noFill/>
          </a:ln>
          <a:effectLst>
            <a:outerShdw blurRad="76200" dist="38100" dir="78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contrasting" dir="t">
              <a:rot lat="0" lon="0" rev="4200000"/>
            </a:lightRig>
          </a:scene3d>
          <a:sp3d prstMaterial="plastic">
            <a:bevelT w="381000" h="114300" prst="relaxedInset"/>
            <a:contourClr>
              <a:srgbClr val="969696"/>
            </a:contourClr>
          </a:sp3d>
        </p:spPr>
      </p:pic>
      <p:pic>
        <p:nvPicPr>
          <p:cNvPr id="28" name="그림 27" descr="심슨.pn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9037439" y="20918835"/>
            <a:ext cx="6624736" cy="6192688"/>
          </a:xfrm>
          <a:prstGeom prst="roundRect">
            <a:avLst>
              <a:gd name="adj" fmla="val 16667"/>
            </a:avLst>
          </a:prstGeom>
          <a:ln>
            <a:noFill/>
          </a:ln>
          <a:effectLst>
            <a:outerShdw blurRad="76200" dist="38100" dir="78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contrasting" dir="t">
              <a:rot lat="0" lon="0" rev="4200000"/>
            </a:lightRig>
          </a:scene3d>
          <a:sp3d prstMaterial="plastic">
            <a:bevelT w="381000" h="114300" prst="relaxedInset"/>
            <a:contourClr>
              <a:srgbClr val="969696"/>
            </a:contourClr>
          </a:sp3d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775</TotalTime>
  <Words>103</Words>
  <Application>Microsoft Office PowerPoint</Application>
  <PresentationFormat>사용자 지정</PresentationFormat>
  <Paragraphs>23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PowerPoint 프레젠테이션</vt:lpstr>
    </vt:vector>
  </TitlesOfParts>
  <Company>대구대학교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USER</cp:lastModifiedBy>
  <cp:revision>91</cp:revision>
  <dcterms:created xsi:type="dcterms:W3CDTF">2010-11-24T05:11:25Z</dcterms:created>
  <dcterms:modified xsi:type="dcterms:W3CDTF">2013-11-29T03:07:20Z</dcterms:modified>
</cp:coreProperties>
</file>

<file path=docProps/thumbnail.jpeg>
</file>