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6" r:id="rId1"/>
  </p:sldMasterIdLst>
  <p:sldIdLst>
    <p:sldId id="257" r:id="rId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DA51639-B2D6-4652-B8C3-1B4C224A7BAF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48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54809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69561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44159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86461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50133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20354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459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05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75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39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75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022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46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23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21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C48EC7-AF6A-48D3-8284-14BACBEBDD84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29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hf sldNum="0" hdr="0" ftr="0" dt="0"/>
  <p:txStyles>
    <p:titleStyle>
      <a:lvl1pPr algn="ctr" defTabSz="457200" rtl="0" eaLnBrk="1" latinLnBrk="1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naver.me/xHHj8HgC" TargetMode="External"/><Relationship Id="rId2" Type="http://schemas.openxmlformats.org/officeDocument/2006/relationships/hyperlink" Target="http://naver.me/FJGEUp9n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692397" y="2543695"/>
            <a:ext cx="6815669" cy="1704109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ko-KR" altLang="en-US" sz="1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안녕하십니까</a:t>
            </a:r>
            <a:r>
              <a:rPr lang="en-US" altLang="ko-KR" sz="1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! </a:t>
            </a:r>
            <a:br>
              <a:rPr lang="en-US" altLang="ko-KR" sz="1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</a:br>
            <a:r>
              <a:rPr lang="ko-KR" altLang="en-US" sz="1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대구대학교 교수학습개발센터에서는 </a:t>
            </a:r>
            <a:r>
              <a:rPr lang="ko-KR" altLang="en-US" sz="1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본교 재직중인 전임교원과 학부 재학생을 대상으로 교수</a:t>
            </a:r>
            <a:r>
              <a:rPr lang="en-US" altLang="ko-KR" sz="1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lang="ko-KR" altLang="en-US" sz="1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학습지원 </a:t>
            </a:r>
            <a:r>
              <a:rPr lang="ko-KR" altLang="en-US" sz="1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프로그램에 대한 요구를 조사하고자 합니다</a:t>
            </a:r>
            <a:r>
              <a:rPr lang="en-US" altLang="ko-KR" sz="1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. </a:t>
            </a:r>
            <a:br>
              <a:rPr lang="en-US" altLang="ko-KR" sz="1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</a:br>
            <a:r>
              <a:rPr lang="ko-KR" altLang="en-US" sz="1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여러분의 소중한 의견은 </a:t>
            </a:r>
            <a:r>
              <a:rPr lang="ko-KR" altLang="en-US" sz="1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교수</a:t>
            </a:r>
            <a:r>
              <a:rPr lang="en-US" altLang="ko-KR" sz="1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lang="ko-KR" altLang="en-US" sz="1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학습지원 </a:t>
            </a:r>
            <a:r>
              <a:rPr lang="ko-KR" altLang="en-US" sz="1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프로그램 개발 및 운영 개선을 위한 귀중한 자료로 활용될 </a:t>
            </a:r>
            <a:r>
              <a:rPr lang="ko-KR" altLang="en-US" sz="1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계획이니 </a:t>
            </a:r>
            <a:r>
              <a:rPr lang="ko-KR" altLang="en-US" sz="1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본 설문조사에 응해 주시면 대단히 감사드리겠습니다</a:t>
            </a:r>
            <a:r>
              <a:rPr lang="en-US" altLang="ko-KR" sz="1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. </a:t>
            </a:r>
            <a:r>
              <a:rPr lang="en-US" altLang="ko-KR" sz="1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/>
            </a:r>
            <a:br>
              <a:rPr lang="en-US" altLang="ko-KR" sz="1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</a:br>
            <a:r>
              <a:rPr lang="ko-KR" altLang="en-US" sz="1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많은 참여 부탁드립니다</a:t>
            </a:r>
            <a:r>
              <a:rPr lang="en-US" altLang="ko-KR" sz="1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. </a:t>
            </a:r>
            <a:br>
              <a:rPr lang="en-US" altLang="ko-KR" sz="1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</a:b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/>
              <a:t/>
            </a:r>
            <a:br>
              <a:rPr lang="en-US" altLang="ko-KR" sz="1600" dirty="0"/>
            </a:br>
            <a:endParaRPr lang="ko-KR" altLang="en-US" sz="1600" dirty="0"/>
          </a:p>
        </p:txBody>
      </p:sp>
      <p:sp>
        <p:nvSpPr>
          <p:cNvPr id="5" name="부제목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3134824" cy="1662548"/>
          </a:xfrm>
        </p:spPr>
        <p:txBody>
          <a:bodyPr>
            <a:normAutofit fontScale="625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설문조사 기간</a:t>
            </a:r>
            <a:r>
              <a:rPr lang="en-US" altLang="ko-KR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: 2019.11.4.(</a:t>
            </a:r>
            <a:r>
              <a:rPr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월</a:t>
            </a:r>
            <a:r>
              <a:rPr lang="en-US" altLang="ko-KR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)~ 11.22.(</a:t>
            </a:r>
            <a:r>
              <a:rPr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금</a:t>
            </a:r>
            <a:r>
              <a:rPr lang="en-US" altLang="ko-KR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) 17:00</a:t>
            </a:r>
            <a:r>
              <a:rPr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까지</a:t>
            </a:r>
            <a:endParaRPr lang="en-US" altLang="ko-KR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대상</a:t>
            </a:r>
            <a:r>
              <a:rPr lang="en-US" altLang="ko-KR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재직중인 전임교원</a:t>
            </a:r>
            <a:endParaRPr lang="en-US" altLang="ko-KR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ko-KR" altLang="en-US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설문참여</a:t>
            </a:r>
            <a:r>
              <a:rPr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방법</a:t>
            </a:r>
            <a:r>
              <a:rPr lang="en-US" altLang="ko-KR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온라인 조사 </a:t>
            </a:r>
            <a:r>
              <a:rPr lang="en-US" altLang="ko-KR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(URL</a:t>
            </a:r>
            <a:r>
              <a:rPr lang="en-US" altLang="ko-KR" dirty="0" smtClean="0"/>
              <a:t> : </a:t>
            </a:r>
            <a:r>
              <a:rPr lang="en-US" altLang="ko-KR" b="1" dirty="0" smtClean="0">
                <a:hlinkClick r:id="rId2"/>
              </a:rPr>
              <a:t>http</a:t>
            </a:r>
            <a:r>
              <a:rPr lang="en-US" altLang="ko-KR" b="1" dirty="0">
                <a:hlinkClick r:id="rId2"/>
              </a:rPr>
              <a:t>://naver.me/FJGEUp9n</a:t>
            </a:r>
            <a:r>
              <a:rPr lang="en-US" altLang="ko-KR" b="1" dirty="0" smtClean="0"/>
              <a:t>]</a:t>
            </a: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부제목 2"/>
          <p:cNvSpPr txBox="1">
            <a:spLocks/>
          </p:cNvSpPr>
          <p:nvPr/>
        </p:nvSpPr>
        <p:spPr>
          <a:xfrm>
            <a:off x="6552276" y="3657594"/>
            <a:ext cx="3215180" cy="1662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설문조사 기간</a:t>
            </a:r>
            <a:r>
              <a:rPr lang="en-US" altLang="ko-KR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: 2019.11.11.(</a:t>
            </a:r>
            <a:r>
              <a:rPr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월</a:t>
            </a:r>
            <a:r>
              <a:rPr lang="en-US" altLang="ko-KR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)~ 12.6.(</a:t>
            </a:r>
            <a:r>
              <a:rPr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금</a:t>
            </a:r>
            <a:r>
              <a:rPr lang="en-US" altLang="ko-KR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) 17:00</a:t>
            </a:r>
            <a:r>
              <a:rPr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까지</a:t>
            </a:r>
            <a:endParaRPr lang="en-US" altLang="ko-KR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대상</a:t>
            </a:r>
            <a:r>
              <a:rPr lang="en-US" altLang="ko-KR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본교 학부 재학생</a:t>
            </a:r>
            <a:endParaRPr lang="en-US" altLang="ko-KR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ko-KR" altLang="en-US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설문참여</a:t>
            </a:r>
            <a:r>
              <a:rPr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방법</a:t>
            </a:r>
            <a:r>
              <a:rPr lang="en-US" altLang="ko-KR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온라인 </a:t>
            </a:r>
            <a:r>
              <a:rPr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조사</a:t>
            </a:r>
            <a:r>
              <a:rPr lang="en-US" altLang="ko-KR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(URL</a:t>
            </a:r>
            <a:r>
              <a:rPr lang="en-US" altLang="ko-KR" dirty="0" smtClean="0"/>
              <a:t> :</a:t>
            </a:r>
            <a:r>
              <a:rPr lang="en-US" altLang="ko-KR" b="1" dirty="0" smtClean="0">
                <a:hlinkClick r:id="rId3"/>
              </a:rPr>
              <a:t>http</a:t>
            </a:r>
            <a:r>
              <a:rPr lang="en-US" altLang="ko-KR" b="1" dirty="0">
                <a:hlinkClick r:id="rId3"/>
              </a:rPr>
              <a:t>://</a:t>
            </a:r>
            <a:r>
              <a:rPr lang="en-US" altLang="ko-KR" b="1" dirty="0" smtClean="0">
                <a:hlinkClick r:id="rId3"/>
              </a:rPr>
              <a:t>naver.me/xHHj8HgC</a:t>
            </a:r>
            <a:r>
              <a:rPr lang="en-US" altLang="ko-KR" b="1" dirty="0" smtClean="0"/>
              <a:t>)</a:t>
            </a:r>
            <a:endParaRPr lang="en-US" altLang="ko-KR" b="1" dirty="0"/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3" name="직사각형 2"/>
          <p:cNvSpPr/>
          <p:nvPr/>
        </p:nvSpPr>
        <p:spPr>
          <a:xfrm>
            <a:off x="3241962" y="3175461"/>
            <a:ext cx="1903615" cy="282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교수자 설문조사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7118003" y="3175461"/>
            <a:ext cx="2025535" cy="282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학습자 설문조사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9024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자연주의">
  <a:themeElements>
    <a:clrScheme name="자연주의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자연주의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자연주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</TotalTime>
  <Words>63</Words>
  <Application>Microsoft Office PowerPoint</Application>
  <PresentationFormat>와이드스크린</PresentationFormat>
  <Paragraphs>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HY목각파임B</vt:lpstr>
      <vt:lpstr>돋움</vt:lpstr>
      <vt:lpstr>바탕</vt:lpstr>
      <vt:lpstr>Arial</vt:lpstr>
      <vt:lpstr>Garamond</vt:lpstr>
      <vt:lpstr>Wingdings</vt:lpstr>
      <vt:lpstr>자연주의</vt:lpstr>
      <vt:lpstr>     안녕하십니까!  대구대학교 교수학습개발센터에서는 본교 재직중인 전임교원과 학부 재학생을 대상으로 교수-학습지원 프로그램에 대한 요구를 조사하고자 합니다.  여러분의 소중한 의견은 교수-학습지원 프로그램 개발 및 운영 개선을 위한 귀중한 자료로 활용될 계획이니 본 설문조사에 응해 주시면 대단히 감사드리겠습니다.  많은 참여 부탁드립니다.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안녕하십니까!  대구대학교 교수학습개발센터에서는 학습지원 프로그램에 대한 요구를 조사하고자 합니다.  여러분의 소중한 의견은 학습지원 프로그램 개발 및 운영 개선을 위한 귀중한 자료로 활용될 계획이오니 본 설문조사에 응해 주시면 대단히 감사드리겠습니다. 많은 참여부탁드립니다.   학생 설문조사 :  http://naver.me/xHHj8HgC     교육혁신팀 교수학습개발센터</dc:title>
  <dc:creator>OWNER</dc:creator>
  <cp:lastModifiedBy>OWNER</cp:lastModifiedBy>
  <cp:revision>9</cp:revision>
  <cp:lastPrinted>2019-11-08T01:19:52Z</cp:lastPrinted>
  <dcterms:created xsi:type="dcterms:W3CDTF">2019-11-08T00:53:46Z</dcterms:created>
  <dcterms:modified xsi:type="dcterms:W3CDTF">2019-11-12T06:05:26Z</dcterms:modified>
</cp:coreProperties>
</file>